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441" r:id="rId5"/>
    <p:sldId id="454" r:id="rId6"/>
    <p:sldId id="487" r:id="rId7"/>
    <p:sldId id="485" r:id="rId8"/>
    <p:sldId id="483" r:id="rId9"/>
    <p:sldId id="486" r:id="rId10"/>
    <p:sldId id="453" r:id="rId11"/>
    <p:sldId id="484" r:id="rId12"/>
    <p:sldId id="488" r:id="rId13"/>
  </p:sldIdLst>
  <p:sldSz cx="9144000" cy="5143500" type="screen16x9"/>
  <p:notesSz cx="9874250" cy="6797675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82">
          <p15:clr>
            <a:srgbClr val="A4A3A4"/>
          </p15:clr>
        </p15:guide>
        <p15:guide id="2" pos="58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2">
          <p15:clr>
            <a:srgbClr val="A4A3A4"/>
          </p15:clr>
        </p15:guide>
        <p15:guide id="2" pos="311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Tekijä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B7F"/>
    <a:srgbClr val="C9925B"/>
    <a:srgbClr val="FF66CC"/>
    <a:srgbClr val="1AB233"/>
    <a:srgbClr val="00FFFF"/>
    <a:srgbClr val="0000FF"/>
    <a:srgbClr val="C4BF00"/>
    <a:srgbClr val="E2AC00"/>
    <a:srgbClr val="84D0F0"/>
    <a:srgbClr val="148A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eematyyli 1 - Korostu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2" autoAdjust="0"/>
    <p:restoredTop sz="94249" autoAdjust="0"/>
  </p:normalViewPr>
  <p:slideViewPr>
    <p:cSldViewPr snapToGrid="0" snapToObjects="1">
      <p:cViewPr varScale="1">
        <p:scale>
          <a:sx n="95" d="100"/>
          <a:sy n="95" d="100"/>
        </p:scale>
        <p:origin x="606" y="84"/>
      </p:cViewPr>
      <p:guideLst>
        <p:guide orient="horz" pos="2782"/>
        <p:guide pos="58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-3762" y="-120"/>
      </p:cViewPr>
      <p:guideLst>
        <p:guide orient="horz" pos="2142"/>
        <p:guide pos="311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8" y="1"/>
            <a:ext cx="4278841" cy="3398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5593130" y="1"/>
            <a:ext cx="4278841" cy="3398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A0AE55-0C82-4D57-9F91-4CBA3D6DD7AB}" type="datetimeFigureOut">
              <a:rPr lang="fi-FI" smtClean="0"/>
              <a:pPr/>
              <a:t>14.4.2021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8" y="6456616"/>
            <a:ext cx="4278841" cy="3398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5593130" y="6456616"/>
            <a:ext cx="4278841" cy="3398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3229EC-BD9E-4230-A4FC-5E6FBB0B4C7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185955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8" y="1"/>
            <a:ext cx="4278841" cy="3398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5593130" y="1"/>
            <a:ext cx="4278841" cy="3398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9AA8FF-215C-472F-A8C7-7C757995D4A7}" type="datetimeFigureOut">
              <a:rPr lang="fi-FI" smtClean="0"/>
              <a:pPr/>
              <a:t>14.4.2021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2673350" y="509588"/>
            <a:ext cx="4527550" cy="2547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987425" y="3228898"/>
            <a:ext cx="7899400" cy="3058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8" y="6456616"/>
            <a:ext cx="4278841" cy="3398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5593130" y="6456616"/>
            <a:ext cx="4278841" cy="3398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AC8229-B5CC-44AB-AB45-F2763324C7B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42280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914400" rtl="0" eaLnBrk="1" latinLnBrk="0" hangingPunct="1">
      <a:buFont typeface="Arial" pitchFamily="34" charset="0"/>
      <a:buChar char="•"/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914400" rtl="0" eaLnBrk="1" latinLnBrk="0" hangingPunct="1">
      <a:buFont typeface="Courier New" pitchFamily="49" charset="0"/>
      <a:buChar char="o"/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914400" rtl="0" eaLnBrk="1" latinLnBrk="0" hangingPunct="1">
      <a:buFont typeface="Arial" pitchFamily="34" charset="0"/>
      <a:buChar char="∙"/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_mandala+tum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0" cy="5143499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3770334" y="1058448"/>
            <a:ext cx="4759889" cy="1641551"/>
          </a:xfrm>
        </p:spPr>
        <p:txBody>
          <a:bodyPr lIns="0" tIns="0" rIns="0" bIns="0" anchor="t" anchorCtr="0">
            <a:noAutofit/>
          </a:bodyPr>
          <a:lstStyle>
            <a:lvl1pPr algn="r">
              <a:lnSpc>
                <a:spcPts val="34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Esityksen otsikko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3770334" y="2700000"/>
            <a:ext cx="4759890" cy="1314592"/>
          </a:xfrm>
        </p:spPr>
        <p:txBody>
          <a:bodyPr lIns="0" tIns="0" rIns="0" bIns="0">
            <a:noAutofit/>
          </a:bodyPr>
          <a:lstStyle>
            <a:lvl1pPr marL="0" indent="0" algn="r">
              <a:lnSpc>
                <a:spcPts val="1600"/>
              </a:lnSpc>
              <a:spcBef>
                <a:spcPts val="600"/>
              </a:spcBef>
              <a:buNone/>
              <a:defRPr sz="1400" b="0" baseline="0">
                <a:solidFill>
                  <a:schemeClr val="bg1"/>
                </a:solidFill>
                <a:latin typeface="Arial Rounded MT Bold" panose="020F07040305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Esityksen pitäjä</a:t>
            </a:r>
          </a:p>
          <a:p>
            <a:r>
              <a:rPr lang="fi-FI" dirty="0"/>
              <a:t>Organisaatio</a:t>
            </a:r>
          </a:p>
          <a:p>
            <a:r>
              <a:rPr lang="fi-FI" dirty="0"/>
              <a:t>Tilaisuus &amp; päivämäärä</a:t>
            </a:r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237044" y="4757987"/>
            <a:ext cx="462282" cy="14401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7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A5E697A1-3F13-4B58-9FC9-411EEC634510}" type="datetime1">
              <a:rPr lang="fi-FI" smtClean="0"/>
              <a:pPr/>
              <a:t>14.4.2021</a:t>
            </a:fld>
            <a:endParaRPr lang="fi-FI" dirty="0"/>
          </a:p>
        </p:txBody>
      </p:sp>
      <p:sp>
        <p:nvSpPr>
          <p:cNvPr id="8" name="Tekstin paikkamerkki 10"/>
          <p:cNvSpPr>
            <a:spLocks noGrp="1"/>
          </p:cNvSpPr>
          <p:nvPr>
            <p:ph type="body" sz="quarter" idx="15" hasCustomPrompt="1"/>
          </p:nvPr>
        </p:nvSpPr>
        <p:spPr>
          <a:xfrm>
            <a:off x="4796494" y="4776466"/>
            <a:ext cx="3440550" cy="125405"/>
          </a:xfrm>
        </p:spPr>
        <p:txBody>
          <a:bodyPr lIns="0" tIns="0" rIns="0" bIns="0" anchor="b" anchorCtr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lang="fi-FI" sz="70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i-FI" dirty="0" err="1"/>
              <a:t>Sikke</a:t>
            </a:r>
            <a:r>
              <a:rPr lang="fi-FI" dirty="0"/>
              <a:t> </a:t>
            </a:r>
            <a:r>
              <a:rPr lang="fi-FI" dirty="0" err="1"/>
              <a:t>Sykeläinen</a:t>
            </a:r>
            <a:r>
              <a:rPr lang="fi-FI" dirty="0"/>
              <a:t>, SYKE</a:t>
            </a: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99326" y="4757987"/>
            <a:ext cx="244258" cy="14388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accent2"/>
                </a:solidFill>
                <a:latin typeface="Arial Rounded MT Bold" panose="020F0704030504030204" pitchFamily="34" charset="0"/>
              </a:defRPr>
            </a:lvl1pPr>
          </a:lstStyle>
          <a:p>
            <a:fld id="{24342B02-74FC-4320-A08D-C58DA89F77A2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8983E8BC-F58C-4E8C-9A46-D6306F4014BF}"/>
              </a:ext>
            </a:extLst>
          </p:cNvPr>
          <p:cNvSpPr/>
          <p:nvPr userDrawn="1"/>
        </p:nvSpPr>
        <p:spPr>
          <a:xfrm>
            <a:off x="207860" y="5028092"/>
            <a:ext cx="7984108" cy="9233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Aft>
                <a:spcPts val="0"/>
              </a:spcAft>
            </a:pPr>
            <a:r>
              <a:rPr lang="fi-FI" sz="6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Circwaste</a:t>
            </a:r>
            <a:r>
              <a:rPr lang="fi-FI" sz="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-hanke saa EU:lta rahoitusta, jolla hankkeen materiaalit on tuotettu. Materiaaleissa esitetty sisältö edustaa kuitenkin ainoastaan hankkeen omia näkemyksiä, joista EU:n komissio ei ole vastuussa.</a:t>
            </a: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+teksti+kul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" y="1"/>
            <a:ext cx="9141290" cy="5143499"/>
          </a:xfrm>
          <a:prstGeom prst="rect">
            <a:avLst/>
          </a:prstGeom>
        </p:spPr>
      </p:pic>
      <p:sp>
        <p:nvSpPr>
          <p:cNvPr id="11" name="Sisällön paikkamerkki 3"/>
          <p:cNvSpPr>
            <a:spLocks noGrp="1"/>
          </p:cNvSpPr>
          <p:nvPr>
            <p:ph sz="half" idx="13" hasCustomPrompt="1"/>
          </p:nvPr>
        </p:nvSpPr>
        <p:spPr>
          <a:xfrm>
            <a:off x="928222" y="1050606"/>
            <a:ext cx="6381728" cy="211848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600" b="0" i="1" baseline="0">
                <a:solidFill>
                  <a:srgbClr val="FF0000"/>
                </a:solidFill>
              </a:defRPr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Lisää </a:t>
            </a:r>
            <a:r>
              <a:rPr lang="fi-FI" dirty="0" err="1"/>
              <a:t>taulukko/graafi/kaavio</a:t>
            </a:r>
            <a:r>
              <a:rPr lang="fi-FI" dirty="0"/>
              <a:t> napsauttamalla kuvaketta.</a:t>
            </a:r>
          </a:p>
        </p:txBody>
      </p:sp>
      <p:sp>
        <p:nvSpPr>
          <p:cNvPr id="12" name="Otsikko 1"/>
          <p:cNvSpPr>
            <a:spLocks noGrp="1"/>
          </p:cNvSpPr>
          <p:nvPr>
            <p:ph type="title" hasCustomPrompt="1"/>
          </p:nvPr>
        </p:nvSpPr>
        <p:spPr>
          <a:xfrm>
            <a:off x="928222" y="353821"/>
            <a:ext cx="7866062" cy="69678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14" name="Tekstin paikkamerkki 10"/>
          <p:cNvSpPr>
            <a:spLocks noGrp="1"/>
          </p:cNvSpPr>
          <p:nvPr>
            <p:ph type="body" sz="quarter" idx="16" hasCustomPrompt="1"/>
          </p:nvPr>
        </p:nvSpPr>
        <p:spPr>
          <a:xfrm>
            <a:off x="925512" y="3363094"/>
            <a:ext cx="7868771" cy="1050156"/>
          </a:xfr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lang="fi-FI" sz="1800" b="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fi-FI" dirty="0"/>
              <a:t>Kuvateksti: </a:t>
            </a:r>
            <a:r>
              <a:rPr lang="fi-FI" dirty="0" err="1"/>
              <a:t>Arial</a:t>
            </a:r>
            <a:r>
              <a:rPr lang="fi-FI" dirty="0"/>
              <a:t> 18pt, riviväli 1,0, väri musta</a:t>
            </a:r>
          </a:p>
        </p:txBody>
      </p:sp>
      <p:sp>
        <p:nvSpPr>
          <p:cNvPr id="18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237044" y="4757987"/>
            <a:ext cx="462282" cy="14401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7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A5E697A1-3F13-4B58-9FC9-411EEC634510}" type="datetime1">
              <a:rPr lang="fi-FI" smtClean="0"/>
              <a:pPr/>
              <a:t>14.4.2021</a:t>
            </a:fld>
            <a:endParaRPr lang="fi-FI" dirty="0"/>
          </a:p>
        </p:txBody>
      </p:sp>
      <p:sp>
        <p:nvSpPr>
          <p:cNvPr id="19" name="Tekstin paikkamerkki 10"/>
          <p:cNvSpPr>
            <a:spLocks noGrp="1"/>
          </p:cNvSpPr>
          <p:nvPr>
            <p:ph type="body" sz="quarter" idx="15" hasCustomPrompt="1"/>
          </p:nvPr>
        </p:nvSpPr>
        <p:spPr>
          <a:xfrm>
            <a:off x="4796494" y="4776466"/>
            <a:ext cx="3440550" cy="125405"/>
          </a:xfrm>
        </p:spPr>
        <p:txBody>
          <a:bodyPr lIns="0" tIns="0" rIns="0" bIns="0" anchor="b" anchorCtr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lang="fi-FI" sz="70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i-FI" dirty="0" err="1"/>
              <a:t>Sikke</a:t>
            </a:r>
            <a:r>
              <a:rPr lang="fi-FI" dirty="0"/>
              <a:t> </a:t>
            </a:r>
            <a:r>
              <a:rPr lang="fi-FI" dirty="0" err="1"/>
              <a:t>Sykeläinen</a:t>
            </a:r>
            <a:r>
              <a:rPr lang="fi-FI" dirty="0"/>
              <a:t>, SYKE</a:t>
            </a:r>
          </a:p>
        </p:txBody>
      </p:sp>
      <p:sp>
        <p:nvSpPr>
          <p:cNvPr id="2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99326" y="4757987"/>
            <a:ext cx="244258" cy="14388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accent2"/>
                </a:solidFill>
                <a:latin typeface="Arial Rounded MT Bold" panose="020F0704030504030204" pitchFamily="34" charset="0"/>
              </a:defRPr>
            </a:lvl1pPr>
          </a:lstStyle>
          <a:p>
            <a:fld id="{24342B02-74FC-4320-A08D-C58DA89F77A2}" type="slidenum">
              <a:rPr lang="fi-FI" smtClean="0"/>
              <a:pPr/>
              <a:t>‹#›</a:t>
            </a:fld>
            <a:endParaRPr lang="fi-FI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I+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4418775"/>
            <a:ext cx="9141290" cy="724725"/>
          </a:xfrm>
          <a:prstGeom prst="rect">
            <a:avLst/>
          </a:prstGeom>
        </p:spPr>
      </p:pic>
      <p:sp>
        <p:nvSpPr>
          <p:cNvPr id="13" name="Sisällön paikkamerkki 2"/>
          <p:cNvSpPr>
            <a:spLocks noGrp="1"/>
          </p:cNvSpPr>
          <p:nvPr>
            <p:ph sz="half" idx="1" hasCustomPrompt="1"/>
          </p:nvPr>
        </p:nvSpPr>
        <p:spPr>
          <a:xfrm>
            <a:off x="3898800" y="1113235"/>
            <a:ext cx="4788000" cy="3257153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600" i="1" baseline="0">
                <a:solidFill>
                  <a:srgbClr val="FF0000"/>
                </a:solidFill>
              </a:defRPr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Lisää </a:t>
            </a:r>
            <a:r>
              <a:rPr lang="fi-FI" dirty="0" err="1"/>
              <a:t>taulukko/graafi/kaavio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/>
              <a:t>napsauttamalla kuvaketta.</a:t>
            </a:r>
          </a:p>
        </p:txBody>
      </p:sp>
      <p:sp>
        <p:nvSpPr>
          <p:cNvPr id="14" name="Otsikko 1"/>
          <p:cNvSpPr>
            <a:spLocks noGrp="1"/>
          </p:cNvSpPr>
          <p:nvPr>
            <p:ph type="title" hasCustomPrompt="1"/>
          </p:nvPr>
        </p:nvSpPr>
        <p:spPr>
          <a:xfrm>
            <a:off x="925512" y="416451"/>
            <a:ext cx="7761287" cy="69678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16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237044" y="4757987"/>
            <a:ext cx="462282" cy="14401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7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A5E697A1-3F13-4B58-9FC9-411EEC634510}" type="datetime1">
              <a:rPr lang="fi-FI" smtClean="0"/>
              <a:pPr/>
              <a:t>14.4.2021</a:t>
            </a:fld>
            <a:endParaRPr lang="fi-FI" dirty="0"/>
          </a:p>
        </p:txBody>
      </p:sp>
      <p:sp>
        <p:nvSpPr>
          <p:cNvPr id="17" name="Tekstin paikkamerkki 10"/>
          <p:cNvSpPr>
            <a:spLocks noGrp="1"/>
          </p:cNvSpPr>
          <p:nvPr>
            <p:ph type="body" sz="quarter" idx="15" hasCustomPrompt="1"/>
          </p:nvPr>
        </p:nvSpPr>
        <p:spPr>
          <a:xfrm>
            <a:off x="4796494" y="4776466"/>
            <a:ext cx="3440550" cy="125405"/>
          </a:xfrm>
        </p:spPr>
        <p:txBody>
          <a:bodyPr lIns="0" tIns="0" rIns="0" bIns="0" anchor="b" anchorCtr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lang="fi-FI" sz="70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i-FI" dirty="0" err="1"/>
              <a:t>Sikke</a:t>
            </a:r>
            <a:r>
              <a:rPr lang="fi-FI" dirty="0"/>
              <a:t> </a:t>
            </a:r>
            <a:r>
              <a:rPr lang="fi-FI" dirty="0" err="1"/>
              <a:t>Sykeläinen</a:t>
            </a:r>
            <a:r>
              <a:rPr lang="fi-FI" dirty="0"/>
              <a:t>, SYKE</a:t>
            </a:r>
          </a:p>
        </p:txBody>
      </p:sp>
      <p:sp>
        <p:nvSpPr>
          <p:cNvPr id="1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99326" y="4757987"/>
            <a:ext cx="244258" cy="14388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accent2"/>
                </a:solidFill>
                <a:latin typeface="Arial Rounded MT Bold" panose="020F0704030504030204" pitchFamily="34" charset="0"/>
              </a:defRPr>
            </a:lvl1pPr>
          </a:lstStyle>
          <a:p>
            <a:fld id="{24342B02-74FC-4320-A08D-C58DA89F77A2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Tekstin paikkamerkki 10"/>
          <p:cNvSpPr>
            <a:spLocks noGrp="1"/>
          </p:cNvSpPr>
          <p:nvPr>
            <p:ph type="body" sz="quarter" idx="16" hasCustomPrompt="1"/>
          </p:nvPr>
        </p:nvSpPr>
        <p:spPr>
          <a:xfrm>
            <a:off x="925512" y="3363094"/>
            <a:ext cx="7868771" cy="1050156"/>
          </a:xfr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lang="fi-FI" sz="1800" b="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fi-FI" dirty="0"/>
              <a:t>Kuvateksti: </a:t>
            </a:r>
            <a:r>
              <a:rPr lang="fi-FI" dirty="0" err="1"/>
              <a:t>Arial</a:t>
            </a:r>
            <a:r>
              <a:rPr lang="fi-FI" dirty="0"/>
              <a:t> 18pt, riviväli 1,0, väri musta</a:t>
            </a:r>
          </a:p>
        </p:txBody>
      </p:sp>
    </p:spTree>
    <p:extLst>
      <p:ext uri="{BB962C8B-B14F-4D97-AF65-F5344CB8AC3E}">
        <p14:creationId xmlns:p14="http://schemas.microsoft.com/office/powerpoint/2010/main" val="4058803022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ko+kul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2" cy="5143500"/>
          </a:xfrm>
          <a:prstGeom prst="rect">
            <a:avLst/>
          </a:prstGeom>
        </p:spPr>
      </p:pic>
      <p:sp>
        <p:nvSpPr>
          <p:cNvPr id="13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237044" y="4757987"/>
            <a:ext cx="462282" cy="14401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7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A5E697A1-3F13-4B58-9FC9-411EEC634510}" type="datetime1">
              <a:rPr lang="fi-FI" smtClean="0"/>
              <a:pPr/>
              <a:t>14.4.2021</a:t>
            </a:fld>
            <a:endParaRPr lang="fi-FI" dirty="0"/>
          </a:p>
        </p:txBody>
      </p:sp>
      <p:sp>
        <p:nvSpPr>
          <p:cNvPr id="14" name="Tekstin paikkamerkki 10"/>
          <p:cNvSpPr>
            <a:spLocks noGrp="1"/>
          </p:cNvSpPr>
          <p:nvPr>
            <p:ph type="body" sz="quarter" idx="15" hasCustomPrompt="1"/>
          </p:nvPr>
        </p:nvSpPr>
        <p:spPr>
          <a:xfrm>
            <a:off x="4796494" y="4776466"/>
            <a:ext cx="3440550" cy="125405"/>
          </a:xfrm>
        </p:spPr>
        <p:txBody>
          <a:bodyPr lIns="0" tIns="0" rIns="0" bIns="0" anchor="b" anchorCtr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lang="fi-FI" sz="70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i-FI" dirty="0" err="1"/>
              <a:t>Sikke</a:t>
            </a:r>
            <a:r>
              <a:rPr lang="fi-FI" dirty="0"/>
              <a:t> </a:t>
            </a:r>
            <a:r>
              <a:rPr lang="fi-FI" dirty="0" err="1"/>
              <a:t>Sykeläinen</a:t>
            </a:r>
            <a:r>
              <a:rPr lang="fi-FI" dirty="0"/>
              <a:t>, SYKE</a:t>
            </a:r>
          </a:p>
        </p:txBody>
      </p:sp>
      <p:sp>
        <p:nvSpPr>
          <p:cNvPr id="15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99326" y="4757987"/>
            <a:ext cx="244258" cy="14388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accent2"/>
                </a:solidFill>
                <a:latin typeface="Arial Rounded MT Bold" panose="020F0704030504030204" pitchFamily="34" charset="0"/>
              </a:defRPr>
            </a:lvl1pPr>
          </a:lstStyle>
          <a:p>
            <a:fld id="{24342B02-74FC-4320-A08D-C58DA89F77A2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28420680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4413250"/>
            <a:ext cx="9141292" cy="724726"/>
          </a:xfrm>
          <a:prstGeom prst="rect">
            <a:avLst/>
          </a:prstGeom>
        </p:spPr>
      </p:pic>
      <p:sp>
        <p:nvSpPr>
          <p:cNvPr id="10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237044" y="4757987"/>
            <a:ext cx="462282" cy="14401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7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A5E697A1-3F13-4B58-9FC9-411EEC634510}" type="datetime1">
              <a:rPr lang="fi-FI" smtClean="0"/>
              <a:pPr/>
              <a:t>14.4.2021</a:t>
            </a:fld>
            <a:endParaRPr lang="fi-FI" dirty="0"/>
          </a:p>
        </p:txBody>
      </p:sp>
      <p:sp>
        <p:nvSpPr>
          <p:cNvPr id="13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99326" y="4757987"/>
            <a:ext cx="244258" cy="14388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accent2"/>
                </a:solidFill>
                <a:latin typeface="Arial Rounded MT Bold" panose="020F0704030504030204" pitchFamily="34" charset="0"/>
              </a:defRPr>
            </a:lvl1pPr>
          </a:lstStyle>
          <a:p>
            <a:fld id="{24342B02-74FC-4320-A08D-C58DA89F77A2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Tekstin paikkamerkki 10"/>
          <p:cNvSpPr>
            <a:spLocks noGrp="1"/>
          </p:cNvSpPr>
          <p:nvPr>
            <p:ph type="body" sz="quarter" idx="15" hasCustomPrompt="1"/>
          </p:nvPr>
        </p:nvSpPr>
        <p:spPr>
          <a:xfrm>
            <a:off x="4796494" y="4776466"/>
            <a:ext cx="3440550" cy="125405"/>
          </a:xfrm>
        </p:spPr>
        <p:txBody>
          <a:bodyPr lIns="0" tIns="0" rIns="0" bIns="0" anchor="b" anchorCtr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lang="fi-FI" sz="70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i-FI" dirty="0" err="1"/>
              <a:t>Sikke</a:t>
            </a:r>
            <a:r>
              <a:rPr lang="fi-FI" dirty="0"/>
              <a:t> </a:t>
            </a:r>
            <a:r>
              <a:rPr lang="fi-FI" dirty="0" err="1"/>
              <a:t>Sykeläinen</a:t>
            </a:r>
            <a:r>
              <a:rPr lang="fi-FI" dirty="0"/>
              <a:t>, SYKE</a:t>
            </a:r>
          </a:p>
        </p:txBody>
      </p:sp>
    </p:spTree>
    <p:extLst>
      <p:ext uri="{BB962C8B-B14F-4D97-AF65-F5344CB8AC3E}">
        <p14:creationId xmlns:p14="http://schemas.microsoft.com/office/powerpoint/2010/main" val="1270471958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ko_tum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2" cy="5143500"/>
          </a:xfrm>
          <a:prstGeom prst="rect">
            <a:avLst/>
          </a:prstGeom>
        </p:spPr>
      </p:pic>
      <p:sp>
        <p:nvSpPr>
          <p:cNvPr id="11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237044" y="4757987"/>
            <a:ext cx="462282" cy="14401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7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A5E697A1-3F13-4B58-9FC9-411EEC634510}" type="datetime1">
              <a:rPr lang="fi-FI" smtClean="0"/>
              <a:pPr/>
              <a:t>14.4.2021</a:t>
            </a:fld>
            <a:endParaRPr lang="fi-FI" dirty="0"/>
          </a:p>
        </p:txBody>
      </p:sp>
      <p:sp>
        <p:nvSpPr>
          <p:cNvPr id="16" name="Tekstin paikkamerkki 10"/>
          <p:cNvSpPr>
            <a:spLocks noGrp="1"/>
          </p:cNvSpPr>
          <p:nvPr>
            <p:ph type="body" sz="quarter" idx="15" hasCustomPrompt="1"/>
          </p:nvPr>
        </p:nvSpPr>
        <p:spPr>
          <a:xfrm>
            <a:off x="4796494" y="4776466"/>
            <a:ext cx="3440550" cy="125405"/>
          </a:xfrm>
        </p:spPr>
        <p:txBody>
          <a:bodyPr lIns="0" tIns="0" rIns="0" bIns="0" anchor="b" anchorCtr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lang="fi-FI" sz="70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i-FI" dirty="0" err="1"/>
              <a:t>Sikke</a:t>
            </a:r>
            <a:r>
              <a:rPr lang="fi-FI" dirty="0"/>
              <a:t> </a:t>
            </a:r>
            <a:r>
              <a:rPr lang="fi-FI" dirty="0" err="1"/>
              <a:t>Sykeläinen</a:t>
            </a:r>
            <a:r>
              <a:rPr lang="fi-FI" dirty="0"/>
              <a:t>, SYKE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99326" y="4757987"/>
            <a:ext cx="244258" cy="14388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accent2"/>
                </a:solidFill>
                <a:latin typeface="Arial Rounded MT Bold" panose="020F0704030504030204" pitchFamily="34" charset="0"/>
              </a:defRPr>
            </a:lvl1pPr>
          </a:lstStyle>
          <a:p>
            <a:fld id="{24342B02-74FC-4320-A08D-C58DA89F77A2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FC5FC72A-84B9-46FF-A4D9-0C42214FC3F3}"/>
              </a:ext>
            </a:extLst>
          </p:cNvPr>
          <p:cNvSpPr/>
          <p:nvPr userDrawn="1"/>
        </p:nvSpPr>
        <p:spPr>
          <a:xfrm>
            <a:off x="207860" y="5028092"/>
            <a:ext cx="7984108" cy="9233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Aft>
                <a:spcPts val="0"/>
              </a:spcAft>
            </a:pPr>
            <a:r>
              <a:rPr lang="fi-FI" sz="6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Circwaste</a:t>
            </a:r>
            <a:r>
              <a:rPr lang="fi-FI" sz="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-hanke saa EU:lta rahoitusta, jolla hankkeen materiaalit on tuotettu. Materiaaleissa esitetty sisältö edustaa kuitenkin ainoastaan hankkeen omia näkemyksiä, joista EU:n komissio ei ole vastuussa.</a:t>
            </a:r>
          </a:p>
        </p:txBody>
      </p:sp>
    </p:spTree>
    <p:extLst>
      <p:ext uri="{BB962C8B-B14F-4D97-AF65-F5344CB8AC3E}">
        <p14:creationId xmlns:p14="http://schemas.microsoft.com/office/powerpoint/2010/main" val="417107894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_kuva+otsikkopall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8559"/>
            <a:ext cx="9144000" cy="724941"/>
          </a:xfrm>
          <a:prstGeom prst="rect">
            <a:avLst/>
          </a:prstGeom>
        </p:spPr>
      </p:pic>
      <p:sp>
        <p:nvSpPr>
          <p:cNvPr id="6" name="Sisällön paikkamerkki 3"/>
          <p:cNvSpPr>
            <a:spLocks noGrp="1"/>
          </p:cNvSpPr>
          <p:nvPr>
            <p:ph sz="half" idx="13" hasCustomPrompt="1"/>
          </p:nvPr>
        </p:nvSpPr>
        <p:spPr>
          <a:xfrm>
            <a:off x="0" y="-1"/>
            <a:ext cx="9144000" cy="4418559"/>
          </a:xfrm>
        </p:spPr>
        <p:txBody>
          <a:bodyPr anchor="t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600" b="0" i="1" baseline="0">
                <a:solidFill>
                  <a:srgbClr val="FF0000"/>
                </a:solidFill>
              </a:defRPr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Lisää kansikuva napsauttamalla kuvaketta. </a:t>
            </a:r>
            <a:br>
              <a:rPr lang="fi-FI" dirty="0"/>
            </a:br>
            <a:r>
              <a:rPr lang="fi-FI" dirty="0"/>
              <a:t>Vie kuva taakse. Lisää teemapallokuvat tekstien alle. </a:t>
            </a:r>
          </a:p>
        </p:txBody>
      </p:sp>
      <p:sp>
        <p:nvSpPr>
          <p:cNvPr id="10" name="Otsikko 1"/>
          <p:cNvSpPr>
            <a:spLocks noGrp="1"/>
          </p:cNvSpPr>
          <p:nvPr>
            <p:ph type="ctrTitle" hasCustomPrompt="1"/>
          </p:nvPr>
        </p:nvSpPr>
        <p:spPr>
          <a:xfrm>
            <a:off x="3901858" y="-1"/>
            <a:ext cx="4772415" cy="2549048"/>
          </a:xfrm>
        </p:spPr>
        <p:txBody>
          <a:bodyPr lIns="0" tIns="0" rIns="0" bIns="0" anchor="ctr" anchorCtr="0">
            <a:noAutofit/>
          </a:bodyPr>
          <a:lstStyle>
            <a:lvl1pPr algn="ctr">
              <a:lnSpc>
                <a:spcPts val="3400"/>
              </a:lnSpc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Otsikko yhdelle </a:t>
            </a:r>
            <a:br>
              <a:rPr lang="fi-FI" dirty="0"/>
            </a:br>
            <a:r>
              <a:rPr lang="fi-FI" dirty="0"/>
              <a:t>- kahdelle </a:t>
            </a:r>
            <a:br>
              <a:rPr lang="fi-FI" dirty="0"/>
            </a:br>
            <a:r>
              <a:rPr lang="fi-FI" dirty="0"/>
              <a:t>-  kolmelle, tai </a:t>
            </a:r>
            <a:br>
              <a:rPr lang="fi-FI" dirty="0"/>
            </a:br>
            <a:r>
              <a:rPr lang="fi-FI" dirty="0"/>
              <a:t>jopa neljälle riville</a:t>
            </a:r>
          </a:p>
        </p:txBody>
      </p:sp>
      <p:sp>
        <p:nvSpPr>
          <p:cNvPr id="11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6629019" y="3106454"/>
            <a:ext cx="2561573" cy="1847590"/>
          </a:xfrm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ts val="1600"/>
              </a:lnSpc>
              <a:spcBef>
                <a:spcPts val="600"/>
              </a:spcBef>
              <a:buNone/>
              <a:defRPr sz="1400" b="0" baseline="0">
                <a:solidFill>
                  <a:schemeClr val="bg1"/>
                </a:solidFill>
                <a:latin typeface="Arial Rounded MT Bold" panose="020F07040305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Esityksen pitäjä</a:t>
            </a:r>
          </a:p>
          <a:p>
            <a:r>
              <a:rPr lang="fi-FI" dirty="0"/>
              <a:t>Organisaatio</a:t>
            </a:r>
          </a:p>
          <a:p>
            <a:r>
              <a:rPr lang="fi-FI" dirty="0"/>
              <a:t>Tilaisuus &amp; päivämäärä</a:t>
            </a:r>
          </a:p>
        </p:txBody>
      </p:sp>
      <p:sp>
        <p:nvSpPr>
          <p:cNvPr id="8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237044" y="4757987"/>
            <a:ext cx="462282" cy="14401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7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A5E697A1-3F13-4B58-9FC9-411EEC634510}" type="datetime1">
              <a:rPr lang="fi-FI" smtClean="0"/>
              <a:pPr/>
              <a:t>14.4.2021</a:t>
            </a:fld>
            <a:endParaRPr lang="fi-FI" dirty="0"/>
          </a:p>
        </p:txBody>
      </p:sp>
      <p:sp>
        <p:nvSpPr>
          <p:cNvPr id="9" name="Tekstin paikkamerkki 10"/>
          <p:cNvSpPr>
            <a:spLocks noGrp="1"/>
          </p:cNvSpPr>
          <p:nvPr>
            <p:ph type="body" sz="quarter" idx="15" hasCustomPrompt="1"/>
          </p:nvPr>
        </p:nvSpPr>
        <p:spPr>
          <a:xfrm>
            <a:off x="4796494" y="4776466"/>
            <a:ext cx="3440550" cy="125405"/>
          </a:xfrm>
        </p:spPr>
        <p:txBody>
          <a:bodyPr lIns="0" tIns="0" rIns="0" bIns="0" anchor="b" anchorCtr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lang="fi-FI" sz="70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i-FI" dirty="0" err="1"/>
              <a:t>Sikke</a:t>
            </a:r>
            <a:r>
              <a:rPr lang="fi-FI" dirty="0"/>
              <a:t> </a:t>
            </a:r>
            <a:r>
              <a:rPr lang="fi-FI" dirty="0" err="1"/>
              <a:t>Sykeläinen</a:t>
            </a:r>
            <a:r>
              <a:rPr lang="fi-FI" dirty="0"/>
              <a:t>, SYKE</a:t>
            </a:r>
          </a:p>
        </p:txBody>
      </p:sp>
      <p:sp>
        <p:nvSpPr>
          <p:cNvPr id="13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99326" y="4757987"/>
            <a:ext cx="244258" cy="14388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accent2"/>
                </a:solidFill>
                <a:latin typeface="Arial Rounded MT Bold" panose="020F0704030504030204" pitchFamily="34" charset="0"/>
              </a:defRPr>
            </a:lvl1pPr>
          </a:lstStyle>
          <a:p>
            <a:fld id="{24342B02-74FC-4320-A08D-C58DA89F77A2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64955924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HOsivu_ISO_tum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" y="0"/>
            <a:ext cx="9141288" cy="5143498"/>
          </a:xfrm>
          <a:prstGeom prst="rect">
            <a:avLst/>
          </a:prstGeom>
        </p:spPr>
      </p:pic>
      <p:sp>
        <p:nvSpPr>
          <p:cNvPr id="10" name="Otsikko 1"/>
          <p:cNvSpPr>
            <a:spLocks noGrp="1"/>
          </p:cNvSpPr>
          <p:nvPr>
            <p:ph type="ctrTitle" hasCustomPrompt="1"/>
          </p:nvPr>
        </p:nvSpPr>
        <p:spPr>
          <a:xfrm>
            <a:off x="4054053" y="1083500"/>
            <a:ext cx="4476170" cy="3068877"/>
          </a:xfrm>
        </p:spPr>
        <p:txBody>
          <a:bodyPr lIns="0" tIns="0" rIns="0" bIns="0" anchor="t" anchorCtr="0">
            <a:noAutofit/>
          </a:bodyPr>
          <a:lstStyle>
            <a:lvl1pPr algn="r">
              <a:lnSpc>
                <a:spcPts val="3400"/>
              </a:lnSpc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Väliotsikko / </a:t>
            </a:r>
            <a:br>
              <a:rPr lang="fi-FI" dirty="0"/>
            </a:br>
            <a:r>
              <a:rPr lang="fi-FI" dirty="0" err="1"/>
              <a:t>tekstiäläys</a:t>
            </a:r>
            <a:r>
              <a:rPr lang="fi-FI" dirty="0"/>
              <a:t> /</a:t>
            </a:r>
            <a:br>
              <a:rPr lang="fi-FI" dirty="0"/>
            </a:br>
            <a:r>
              <a:rPr lang="fi-FI" dirty="0"/>
              <a:t>lainaus tms. hengähdystauko</a:t>
            </a:r>
          </a:p>
        </p:txBody>
      </p:sp>
      <p:sp>
        <p:nvSpPr>
          <p:cNvPr id="12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237044" y="4757987"/>
            <a:ext cx="462282" cy="14401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7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A5E697A1-3F13-4B58-9FC9-411EEC634510}" type="datetime1">
              <a:rPr lang="fi-FI" smtClean="0"/>
              <a:pPr/>
              <a:t>14.4.2021</a:t>
            </a:fld>
            <a:endParaRPr lang="fi-FI" dirty="0"/>
          </a:p>
        </p:txBody>
      </p:sp>
      <p:sp>
        <p:nvSpPr>
          <p:cNvPr id="13" name="Tekstin paikkamerkki 10"/>
          <p:cNvSpPr>
            <a:spLocks noGrp="1"/>
          </p:cNvSpPr>
          <p:nvPr>
            <p:ph type="body" sz="quarter" idx="15" hasCustomPrompt="1"/>
          </p:nvPr>
        </p:nvSpPr>
        <p:spPr>
          <a:xfrm>
            <a:off x="4796494" y="4776466"/>
            <a:ext cx="3440550" cy="125405"/>
          </a:xfrm>
        </p:spPr>
        <p:txBody>
          <a:bodyPr lIns="0" tIns="0" rIns="0" bIns="0" anchor="b" anchorCtr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lang="fi-FI" sz="70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i-FI" dirty="0" err="1"/>
              <a:t>Sikke</a:t>
            </a:r>
            <a:r>
              <a:rPr lang="fi-FI" dirty="0"/>
              <a:t> </a:t>
            </a:r>
            <a:r>
              <a:rPr lang="fi-FI" dirty="0" err="1"/>
              <a:t>Sykeläinen</a:t>
            </a:r>
            <a:r>
              <a:rPr lang="fi-FI" dirty="0"/>
              <a:t>, SYKE</a:t>
            </a:r>
          </a:p>
        </p:txBody>
      </p:sp>
      <p:sp>
        <p:nvSpPr>
          <p:cNvPr id="14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99326" y="4757987"/>
            <a:ext cx="244258" cy="14388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accent2"/>
                </a:solidFill>
                <a:latin typeface="Arial Rounded MT Bold" panose="020F0704030504030204" pitchFamily="34" charset="0"/>
              </a:defRPr>
            </a:lvl1pPr>
          </a:lstStyle>
          <a:p>
            <a:fld id="{24342B02-74FC-4320-A08D-C58DA89F77A2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89063185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HOsivu_ISO_valk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" y="0"/>
            <a:ext cx="9141290" cy="5143499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4054053" y="1083500"/>
            <a:ext cx="4476170" cy="3068877"/>
          </a:xfrm>
        </p:spPr>
        <p:txBody>
          <a:bodyPr lIns="0" tIns="0" rIns="0" bIns="0" anchor="t" anchorCtr="0">
            <a:noAutofit/>
          </a:bodyPr>
          <a:lstStyle>
            <a:lvl1pPr algn="r">
              <a:lnSpc>
                <a:spcPts val="3400"/>
              </a:lnSpc>
              <a:defRPr sz="3000" baseline="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Väliotsikko / </a:t>
            </a:r>
            <a:br>
              <a:rPr lang="fi-FI" dirty="0"/>
            </a:br>
            <a:r>
              <a:rPr lang="fi-FI" dirty="0" err="1"/>
              <a:t>tekstiäläys</a:t>
            </a:r>
            <a:r>
              <a:rPr lang="fi-FI" dirty="0"/>
              <a:t> /</a:t>
            </a:r>
            <a:br>
              <a:rPr lang="fi-FI" dirty="0"/>
            </a:br>
            <a:r>
              <a:rPr lang="fi-FI" dirty="0"/>
              <a:t>lainaus tms. hengähdystauko</a:t>
            </a:r>
          </a:p>
        </p:txBody>
      </p:sp>
      <p:sp>
        <p:nvSpPr>
          <p:cNvPr id="8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237044" y="4757987"/>
            <a:ext cx="462282" cy="14401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7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A5E697A1-3F13-4B58-9FC9-411EEC634510}" type="datetime1">
              <a:rPr lang="fi-FI" smtClean="0"/>
              <a:pPr/>
              <a:t>14.4.2021</a:t>
            </a:fld>
            <a:endParaRPr lang="fi-FI" dirty="0"/>
          </a:p>
        </p:txBody>
      </p:sp>
      <p:sp>
        <p:nvSpPr>
          <p:cNvPr id="13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99326" y="4757987"/>
            <a:ext cx="244258" cy="14388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accent2"/>
                </a:solidFill>
                <a:latin typeface="Arial Rounded MT Bold" panose="020F0704030504030204" pitchFamily="34" charset="0"/>
              </a:defRPr>
            </a:lvl1pPr>
          </a:lstStyle>
          <a:p>
            <a:fld id="{24342B02-74FC-4320-A08D-C58DA89F77A2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Tekstin paikkamerkki 10"/>
          <p:cNvSpPr>
            <a:spLocks noGrp="1"/>
          </p:cNvSpPr>
          <p:nvPr>
            <p:ph type="body" sz="quarter" idx="15" hasCustomPrompt="1"/>
          </p:nvPr>
        </p:nvSpPr>
        <p:spPr>
          <a:xfrm>
            <a:off x="4796494" y="4776466"/>
            <a:ext cx="3440550" cy="125405"/>
          </a:xfrm>
        </p:spPr>
        <p:txBody>
          <a:bodyPr lIns="0" tIns="0" rIns="0" bIns="0" anchor="b" anchorCtr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lang="fi-FI" sz="70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i-FI" dirty="0" err="1"/>
              <a:t>Sikke</a:t>
            </a:r>
            <a:r>
              <a:rPr lang="fi-FI" dirty="0"/>
              <a:t> </a:t>
            </a:r>
            <a:r>
              <a:rPr lang="fi-FI" dirty="0" err="1"/>
              <a:t>Sykeläinen</a:t>
            </a:r>
            <a:r>
              <a:rPr lang="fi-FI" dirty="0"/>
              <a:t>, SYKE</a:t>
            </a:r>
          </a:p>
        </p:txBody>
      </p:sp>
    </p:spTree>
    <p:extLst>
      <p:ext uri="{BB962C8B-B14F-4D97-AF65-F5344CB8AC3E}">
        <p14:creationId xmlns:p14="http://schemas.microsoft.com/office/powerpoint/2010/main" val="2221771787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HOsivu_ISO_turko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" y="0"/>
            <a:ext cx="9141290" cy="5143498"/>
          </a:xfrm>
          <a:prstGeom prst="rect">
            <a:avLst/>
          </a:prstGeom>
        </p:spPr>
      </p:pic>
      <p:sp>
        <p:nvSpPr>
          <p:cNvPr id="10" name="Otsikko 1"/>
          <p:cNvSpPr>
            <a:spLocks noGrp="1"/>
          </p:cNvSpPr>
          <p:nvPr>
            <p:ph type="ctrTitle" hasCustomPrompt="1"/>
          </p:nvPr>
        </p:nvSpPr>
        <p:spPr>
          <a:xfrm>
            <a:off x="4054053" y="1083500"/>
            <a:ext cx="4476170" cy="3068877"/>
          </a:xfrm>
        </p:spPr>
        <p:txBody>
          <a:bodyPr lIns="0" tIns="0" rIns="0" bIns="0" anchor="t" anchorCtr="0">
            <a:noAutofit/>
          </a:bodyPr>
          <a:lstStyle>
            <a:lvl1pPr algn="r">
              <a:lnSpc>
                <a:spcPts val="3400"/>
              </a:lnSpc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Väliotsikko / </a:t>
            </a:r>
            <a:br>
              <a:rPr lang="fi-FI" dirty="0"/>
            </a:br>
            <a:r>
              <a:rPr lang="fi-FI" dirty="0" err="1"/>
              <a:t>tekstiäläys</a:t>
            </a:r>
            <a:r>
              <a:rPr lang="fi-FI" dirty="0"/>
              <a:t> /</a:t>
            </a:r>
            <a:br>
              <a:rPr lang="fi-FI" dirty="0"/>
            </a:br>
            <a:r>
              <a:rPr lang="fi-FI" dirty="0"/>
              <a:t>lainaus tms. hengähdystauko</a:t>
            </a:r>
          </a:p>
        </p:txBody>
      </p:sp>
      <p:sp>
        <p:nvSpPr>
          <p:cNvPr id="8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237044" y="4757987"/>
            <a:ext cx="462282" cy="14401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7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A5E697A1-3F13-4B58-9FC9-411EEC634510}" type="datetime1">
              <a:rPr lang="fi-FI" smtClean="0"/>
              <a:pPr/>
              <a:t>14.4.2021</a:t>
            </a:fld>
            <a:endParaRPr lang="fi-FI" dirty="0"/>
          </a:p>
        </p:txBody>
      </p:sp>
      <p:sp>
        <p:nvSpPr>
          <p:cNvPr id="13" name="Tekstin paikkamerkki 10"/>
          <p:cNvSpPr>
            <a:spLocks noGrp="1"/>
          </p:cNvSpPr>
          <p:nvPr>
            <p:ph type="body" sz="quarter" idx="15" hasCustomPrompt="1"/>
          </p:nvPr>
        </p:nvSpPr>
        <p:spPr>
          <a:xfrm>
            <a:off x="4796494" y="4776466"/>
            <a:ext cx="3440550" cy="125405"/>
          </a:xfrm>
        </p:spPr>
        <p:txBody>
          <a:bodyPr lIns="0" tIns="0" rIns="0" bIns="0" anchor="b" anchorCtr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lang="fi-FI" sz="70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i-FI" dirty="0" err="1"/>
              <a:t>Sikke</a:t>
            </a:r>
            <a:r>
              <a:rPr lang="fi-FI" dirty="0"/>
              <a:t> </a:t>
            </a:r>
            <a:r>
              <a:rPr lang="fi-FI" dirty="0" err="1"/>
              <a:t>Sykeläinen</a:t>
            </a:r>
            <a:r>
              <a:rPr lang="fi-FI" dirty="0"/>
              <a:t>, SYKE</a:t>
            </a:r>
          </a:p>
        </p:txBody>
      </p:sp>
      <p:sp>
        <p:nvSpPr>
          <p:cNvPr id="14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99326" y="4757987"/>
            <a:ext cx="244258" cy="14388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accent2"/>
                </a:solidFill>
                <a:latin typeface="Arial Rounded MT Bold" panose="020F0704030504030204" pitchFamily="34" charset="0"/>
              </a:defRPr>
            </a:lvl1pPr>
          </a:lstStyle>
          <a:p>
            <a:fld id="{24342B02-74FC-4320-A08D-C58DA89F77A2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65663321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sivu_tekstit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8559"/>
            <a:ext cx="9144000" cy="724941"/>
          </a:xfrm>
          <a:prstGeom prst="rect">
            <a:avLst/>
          </a:prstGeom>
        </p:spPr>
      </p:pic>
      <p:sp>
        <p:nvSpPr>
          <p:cNvPr id="6" name="Sisällön paikkamerkki 3"/>
          <p:cNvSpPr>
            <a:spLocks noGrp="1"/>
          </p:cNvSpPr>
          <p:nvPr>
            <p:ph sz="half" idx="13" hasCustomPrompt="1"/>
          </p:nvPr>
        </p:nvSpPr>
        <p:spPr>
          <a:xfrm>
            <a:off x="0" y="-1"/>
            <a:ext cx="9144000" cy="4418559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600" b="0" i="1" baseline="0">
                <a:solidFill>
                  <a:srgbClr val="FF0000"/>
                </a:solidFill>
              </a:defRPr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Lisää kuva (tai taulukko, </a:t>
            </a:r>
            <a:r>
              <a:rPr lang="fi-FI" dirty="0" err="1"/>
              <a:t>graafi</a:t>
            </a:r>
            <a:r>
              <a:rPr lang="fi-FI" dirty="0"/>
              <a:t> tms.) napsauttamalla kuvaketta.</a:t>
            </a:r>
          </a:p>
        </p:txBody>
      </p:sp>
      <p:sp>
        <p:nvSpPr>
          <p:cNvPr id="8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237044" y="4757987"/>
            <a:ext cx="462282" cy="14401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7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A5E697A1-3F13-4B58-9FC9-411EEC634510}" type="datetime1">
              <a:rPr lang="fi-FI" smtClean="0"/>
              <a:pPr/>
              <a:t>14.4.2021</a:t>
            </a:fld>
            <a:endParaRPr lang="fi-FI" dirty="0"/>
          </a:p>
        </p:txBody>
      </p:sp>
      <p:sp>
        <p:nvSpPr>
          <p:cNvPr id="12" name="Tekstin paikkamerkki 10"/>
          <p:cNvSpPr>
            <a:spLocks noGrp="1"/>
          </p:cNvSpPr>
          <p:nvPr>
            <p:ph type="body" sz="quarter" idx="15" hasCustomPrompt="1"/>
          </p:nvPr>
        </p:nvSpPr>
        <p:spPr>
          <a:xfrm>
            <a:off x="4796494" y="4776466"/>
            <a:ext cx="3440550" cy="125405"/>
          </a:xfrm>
        </p:spPr>
        <p:txBody>
          <a:bodyPr lIns="0" tIns="0" rIns="0" bIns="0" anchor="b" anchorCtr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lang="fi-FI" sz="70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i-FI" dirty="0" err="1"/>
              <a:t>Sikke</a:t>
            </a:r>
            <a:r>
              <a:rPr lang="fi-FI" dirty="0"/>
              <a:t> </a:t>
            </a:r>
            <a:r>
              <a:rPr lang="fi-FI" dirty="0" err="1"/>
              <a:t>Sykeläinen</a:t>
            </a:r>
            <a:r>
              <a:rPr lang="fi-FI" dirty="0"/>
              <a:t>, SYKE</a:t>
            </a:r>
          </a:p>
        </p:txBody>
      </p:sp>
      <p:sp>
        <p:nvSpPr>
          <p:cNvPr id="13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99326" y="4757987"/>
            <a:ext cx="244258" cy="14388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accent2"/>
                </a:solidFill>
                <a:latin typeface="Arial Rounded MT Bold" panose="020F0704030504030204" pitchFamily="34" charset="0"/>
              </a:defRPr>
            </a:lvl1pPr>
          </a:lstStyle>
          <a:p>
            <a:fld id="{24342B02-74FC-4320-A08D-C58DA89F77A2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50887424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Isivu_vaal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0" cy="5143499"/>
          </a:xfrm>
          <a:prstGeom prst="rect">
            <a:avLst/>
          </a:prstGeom>
        </p:spPr>
      </p:pic>
      <p:sp>
        <p:nvSpPr>
          <p:cNvPr id="16" name="Tekstin paikkamerkki 10"/>
          <p:cNvSpPr>
            <a:spLocks noGrp="1"/>
          </p:cNvSpPr>
          <p:nvPr>
            <p:ph type="body" sz="quarter" idx="14" hasCustomPrompt="1"/>
          </p:nvPr>
        </p:nvSpPr>
        <p:spPr>
          <a:xfrm>
            <a:off x="925513" y="1243081"/>
            <a:ext cx="7854950" cy="594122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accent2"/>
                </a:solidFill>
                <a:latin typeface="Arial Rounded MT Bold" panose="020F0704030504030204" pitchFamily="34" charset="0"/>
              </a:defRPr>
            </a:lvl1pPr>
          </a:lstStyle>
          <a:p>
            <a:pPr lvl="0"/>
            <a:r>
              <a:rPr lang="fi-FI" dirty="0"/>
              <a:t>Alaotsikko tai ingressi: </a:t>
            </a:r>
            <a:r>
              <a:rPr lang="fi-FI" dirty="0" err="1"/>
              <a:t>Arial</a:t>
            </a:r>
            <a:r>
              <a:rPr lang="fi-FI" dirty="0"/>
              <a:t> </a:t>
            </a:r>
            <a:r>
              <a:rPr lang="fi-FI" dirty="0" err="1"/>
              <a:t>Rounded</a:t>
            </a:r>
            <a:r>
              <a:rPr lang="fi-FI" dirty="0"/>
              <a:t> MT </a:t>
            </a:r>
            <a:r>
              <a:rPr lang="fi-FI" dirty="0" err="1"/>
              <a:t>Bold</a:t>
            </a:r>
            <a:br>
              <a:rPr lang="fi-FI" dirty="0"/>
            </a:br>
            <a:r>
              <a:rPr lang="fi-FI" dirty="0"/>
              <a:t>pistekoko 18, riviväli 1, väri </a:t>
            </a:r>
            <a:r>
              <a:rPr lang="fi-FI" dirty="0" err="1"/>
              <a:t>cw-meri</a:t>
            </a:r>
            <a:endParaRPr lang="fi-FI" dirty="0"/>
          </a:p>
        </p:txBody>
      </p:sp>
      <p:sp>
        <p:nvSpPr>
          <p:cNvPr id="17" name="Otsikko 1"/>
          <p:cNvSpPr>
            <a:spLocks noGrp="1"/>
          </p:cNvSpPr>
          <p:nvPr>
            <p:ph type="title" hasCustomPrompt="1"/>
          </p:nvPr>
        </p:nvSpPr>
        <p:spPr>
          <a:xfrm>
            <a:off x="925513" y="340251"/>
            <a:ext cx="7866062" cy="696784"/>
          </a:xfrm>
        </p:spPr>
        <p:txBody>
          <a:bodyPr/>
          <a:lstStyle>
            <a:lvl1pPr>
              <a:lnSpc>
                <a:spcPts val="3200"/>
              </a:lnSpc>
              <a:defRPr sz="3000" baseline="0"/>
            </a:lvl1pPr>
          </a:lstStyle>
          <a:p>
            <a:r>
              <a:rPr lang="fi-FI" dirty="0"/>
              <a:t>Otsikko: </a:t>
            </a:r>
            <a:r>
              <a:rPr lang="fi-FI" dirty="0" err="1"/>
              <a:t>Arial</a:t>
            </a:r>
            <a:r>
              <a:rPr lang="fi-FI" dirty="0"/>
              <a:t> </a:t>
            </a:r>
            <a:r>
              <a:rPr lang="fi-FI" dirty="0" err="1"/>
              <a:t>Rounded</a:t>
            </a:r>
            <a:r>
              <a:rPr lang="fi-FI" dirty="0"/>
              <a:t> MT </a:t>
            </a:r>
            <a:r>
              <a:rPr lang="fi-FI" dirty="0" err="1"/>
              <a:t>Bold</a:t>
            </a:r>
            <a:br>
              <a:rPr lang="fi-FI" dirty="0"/>
            </a:br>
            <a:r>
              <a:rPr lang="fi-FI" dirty="0"/>
              <a:t>pistekoko 30, riviväli 32</a:t>
            </a:r>
          </a:p>
        </p:txBody>
      </p:sp>
      <p:sp>
        <p:nvSpPr>
          <p:cNvPr id="23" name="Tekstin paikkamerkki 10"/>
          <p:cNvSpPr>
            <a:spLocks noGrp="1"/>
          </p:cNvSpPr>
          <p:nvPr>
            <p:ph type="body" sz="quarter" idx="15" hasCustomPrompt="1"/>
          </p:nvPr>
        </p:nvSpPr>
        <p:spPr>
          <a:xfrm>
            <a:off x="925513" y="1991494"/>
            <a:ext cx="7854950" cy="594122"/>
          </a:xfr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lang="fi-FI" sz="1800" b="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fi-FI" dirty="0"/>
              <a:t>Leipäteksti: </a:t>
            </a:r>
            <a:r>
              <a:rPr lang="fi-FI" dirty="0" err="1"/>
              <a:t>Arial</a:t>
            </a:r>
            <a:r>
              <a:rPr lang="fi-FI" dirty="0"/>
              <a:t> 18pt, riviväli 1,0, väri musta. Leipäteksti: </a:t>
            </a:r>
            <a:r>
              <a:rPr lang="fi-FI" dirty="0" err="1"/>
              <a:t>Arial</a:t>
            </a:r>
            <a:r>
              <a:rPr lang="fi-FI" dirty="0"/>
              <a:t> 18pt, riviväli 1,0, väri musta. Leipäteksti: </a:t>
            </a:r>
            <a:r>
              <a:rPr lang="fi-FI" dirty="0" err="1"/>
              <a:t>Arial</a:t>
            </a:r>
            <a:r>
              <a:rPr lang="fi-FI" dirty="0"/>
              <a:t> 18pt, riviväli 1,0, väri musta.</a:t>
            </a:r>
          </a:p>
        </p:txBody>
      </p:sp>
      <p:sp>
        <p:nvSpPr>
          <p:cNvPr id="26" name="Tekstin paikkamerkki 10"/>
          <p:cNvSpPr>
            <a:spLocks noGrp="1"/>
          </p:cNvSpPr>
          <p:nvPr>
            <p:ph type="body" sz="quarter" idx="17" hasCustomPrompt="1"/>
          </p:nvPr>
        </p:nvSpPr>
        <p:spPr>
          <a:xfrm>
            <a:off x="925513" y="2711574"/>
            <a:ext cx="7854950" cy="1517526"/>
          </a:xfrm>
        </p:spPr>
        <p:txBody>
          <a:bodyPr lIns="0" tIns="0" rIns="0" bIns="0"/>
          <a:lstStyle>
            <a:lvl1pPr marL="360000" marR="0" indent="-18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  <a:tabLst/>
              <a:defRPr lang="fi-FI" sz="1800" b="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180000" lvl="0" indent="-180000">
              <a:spcBef>
                <a:spcPts val="600"/>
              </a:spcBef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</a:pPr>
            <a:r>
              <a:rPr lang="fi-FI" dirty="0"/>
              <a:t>Luettelo ensimmäinen taso</a:t>
            </a:r>
          </a:p>
          <a:p>
            <a:pPr marL="180000" lvl="0" indent="-180000">
              <a:spcBef>
                <a:spcPts val="600"/>
              </a:spcBef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</a:pPr>
            <a:r>
              <a:rPr lang="fi-FI" dirty="0" err="1"/>
              <a:t>Arial</a:t>
            </a:r>
            <a:r>
              <a:rPr lang="fi-FI" dirty="0"/>
              <a:t> 18pt, riviväli 1,0, väri musta</a:t>
            </a:r>
          </a:p>
          <a:p>
            <a:pPr marL="360000" lvl="0" indent="-180000">
              <a:spcBef>
                <a:spcPts val="600"/>
              </a:spcBef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Luettelo toinen taso</a:t>
            </a:r>
          </a:p>
          <a:p>
            <a:pPr marL="360000" lvl="0" indent="-180000">
              <a:spcBef>
                <a:spcPts val="600"/>
              </a:spcBef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</a:pPr>
            <a:r>
              <a:rPr lang="fi-FI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Arial</a:t>
            </a:r>
            <a:r>
              <a:rPr lang="fi-FI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18pt, riviväli 1,0, väri harmaa (Teksti 1, vaaleampi 50%)</a:t>
            </a:r>
          </a:p>
        </p:txBody>
      </p:sp>
      <p:sp>
        <p:nvSpPr>
          <p:cNvPr id="11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237044" y="4757987"/>
            <a:ext cx="462282" cy="14401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7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A5E697A1-3F13-4B58-9FC9-411EEC634510}" type="datetime1">
              <a:rPr lang="fi-FI" smtClean="0"/>
              <a:pPr/>
              <a:t>14.4.2021</a:t>
            </a:fld>
            <a:endParaRPr lang="fi-FI" dirty="0"/>
          </a:p>
        </p:txBody>
      </p:sp>
      <p:sp>
        <p:nvSpPr>
          <p:cNvPr id="14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99326" y="4757987"/>
            <a:ext cx="244258" cy="14388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accent2"/>
                </a:solidFill>
                <a:latin typeface="Arial Rounded MT Bold" panose="020F0704030504030204" pitchFamily="34" charset="0"/>
              </a:defRPr>
            </a:lvl1pPr>
          </a:lstStyle>
          <a:p>
            <a:fld id="{24342B02-74FC-4320-A08D-C58DA89F77A2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Tekstin paikkamerkki 10"/>
          <p:cNvSpPr>
            <a:spLocks noGrp="1"/>
          </p:cNvSpPr>
          <p:nvPr>
            <p:ph type="body" sz="quarter" idx="18" hasCustomPrompt="1"/>
          </p:nvPr>
        </p:nvSpPr>
        <p:spPr>
          <a:xfrm>
            <a:off x="4796494" y="4776466"/>
            <a:ext cx="3440550" cy="125405"/>
          </a:xfrm>
        </p:spPr>
        <p:txBody>
          <a:bodyPr lIns="0" tIns="0" rIns="0" bIns="0" anchor="b" anchorCtr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lang="fi-FI" sz="70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i-FI" dirty="0" err="1"/>
              <a:t>Sikke</a:t>
            </a:r>
            <a:r>
              <a:rPr lang="fi-FI" dirty="0"/>
              <a:t> </a:t>
            </a:r>
            <a:r>
              <a:rPr lang="fi-FI" dirty="0" err="1"/>
              <a:t>Sykeläinen</a:t>
            </a:r>
            <a:r>
              <a:rPr lang="fi-FI" dirty="0"/>
              <a:t>, SYKE</a:t>
            </a:r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sivu_tum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0" cy="5143499"/>
          </a:xfrm>
          <a:prstGeom prst="rect">
            <a:avLst/>
          </a:prstGeom>
        </p:spPr>
      </p:pic>
      <p:sp>
        <p:nvSpPr>
          <p:cNvPr id="11" name="Tekstin paikkamerkki 10"/>
          <p:cNvSpPr>
            <a:spLocks noGrp="1"/>
          </p:cNvSpPr>
          <p:nvPr>
            <p:ph type="body" sz="quarter" idx="14" hasCustomPrompt="1"/>
          </p:nvPr>
        </p:nvSpPr>
        <p:spPr>
          <a:xfrm>
            <a:off x="915988" y="1243081"/>
            <a:ext cx="7854950" cy="594122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bg2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defRPr>
            </a:lvl1pPr>
          </a:lstStyle>
          <a:p>
            <a:pPr lvl="0"/>
            <a:r>
              <a:rPr lang="fi-FI" dirty="0"/>
              <a:t>Alaotsikko tai ingressi: </a:t>
            </a:r>
            <a:r>
              <a:rPr lang="fi-FI" dirty="0" err="1"/>
              <a:t>Arial</a:t>
            </a:r>
            <a:r>
              <a:rPr lang="fi-FI" dirty="0"/>
              <a:t> </a:t>
            </a:r>
            <a:r>
              <a:rPr lang="fi-FI" dirty="0" err="1"/>
              <a:t>Rounded</a:t>
            </a:r>
            <a:r>
              <a:rPr lang="fi-FI" dirty="0"/>
              <a:t> MT </a:t>
            </a:r>
            <a:r>
              <a:rPr lang="fi-FI" dirty="0" err="1"/>
              <a:t>Bold</a:t>
            </a:r>
            <a:br>
              <a:rPr lang="fi-FI" dirty="0"/>
            </a:br>
            <a:r>
              <a:rPr lang="fi-FI" dirty="0"/>
              <a:t>pistekoko 18, riviväli 1</a:t>
            </a:r>
          </a:p>
        </p:txBody>
      </p:sp>
      <p:sp>
        <p:nvSpPr>
          <p:cNvPr id="12" name="Otsikko 1"/>
          <p:cNvSpPr>
            <a:spLocks noGrp="1"/>
          </p:cNvSpPr>
          <p:nvPr>
            <p:ph type="title" hasCustomPrompt="1"/>
          </p:nvPr>
        </p:nvSpPr>
        <p:spPr>
          <a:xfrm>
            <a:off x="915988" y="340251"/>
            <a:ext cx="7866062" cy="696784"/>
          </a:xfrm>
        </p:spPr>
        <p:txBody>
          <a:bodyPr/>
          <a:lstStyle>
            <a:lvl1pPr>
              <a:lnSpc>
                <a:spcPts val="3200"/>
              </a:lnSpc>
              <a:defRPr sz="3000" baseline="0">
                <a:solidFill>
                  <a:schemeClr val="bg2"/>
                </a:solidFill>
              </a:defRPr>
            </a:lvl1pPr>
          </a:lstStyle>
          <a:p>
            <a:r>
              <a:rPr lang="fi-FI" dirty="0"/>
              <a:t>Otsikko: </a:t>
            </a:r>
            <a:r>
              <a:rPr lang="fi-FI" dirty="0" err="1"/>
              <a:t>Arial</a:t>
            </a:r>
            <a:r>
              <a:rPr lang="fi-FI" dirty="0"/>
              <a:t> </a:t>
            </a:r>
            <a:r>
              <a:rPr lang="fi-FI" dirty="0" err="1"/>
              <a:t>Rounded</a:t>
            </a:r>
            <a:r>
              <a:rPr lang="fi-FI" dirty="0"/>
              <a:t> MT </a:t>
            </a:r>
            <a:r>
              <a:rPr lang="fi-FI" dirty="0" err="1"/>
              <a:t>Bold</a:t>
            </a:r>
            <a:br>
              <a:rPr lang="fi-FI" dirty="0"/>
            </a:br>
            <a:r>
              <a:rPr lang="fi-FI" dirty="0"/>
              <a:t>pistekoko 30, riviväli 32</a:t>
            </a:r>
          </a:p>
        </p:txBody>
      </p:sp>
      <p:sp>
        <p:nvSpPr>
          <p:cNvPr id="13" name="Tekstin paikkamerkki 10"/>
          <p:cNvSpPr>
            <a:spLocks noGrp="1"/>
          </p:cNvSpPr>
          <p:nvPr>
            <p:ph type="body" sz="quarter" idx="15" hasCustomPrompt="1"/>
          </p:nvPr>
        </p:nvSpPr>
        <p:spPr>
          <a:xfrm>
            <a:off x="915988" y="2025958"/>
            <a:ext cx="7854950" cy="594122"/>
          </a:xfr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80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fi-FI" dirty="0"/>
              <a:t>Leipäteksti: </a:t>
            </a:r>
            <a:r>
              <a:rPr lang="fi-FI" dirty="0" err="1"/>
              <a:t>Arial</a:t>
            </a:r>
            <a:r>
              <a:rPr lang="fi-FI" dirty="0"/>
              <a:t> 18pt, riviväli 1,0, väri musta. Leipäteksti: </a:t>
            </a:r>
            <a:r>
              <a:rPr lang="fi-FI" dirty="0" err="1"/>
              <a:t>Arial</a:t>
            </a:r>
            <a:r>
              <a:rPr lang="fi-FI" dirty="0"/>
              <a:t> 18pt, riviväli 1,0, väri musta. Leipäteksti: </a:t>
            </a:r>
            <a:r>
              <a:rPr lang="fi-FI" dirty="0" err="1"/>
              <a:t>Arial</a:t>
            </a:r>
            <a:r>
              <a:rPr lang="fi-FI" dirty="0"/>
              <a:t> 18pt, riviväli 1,0, väri musta.</a:t>
            </a:r>
          </a:p>
        </p:txBody>
      </p:sp>
      <p:sp>
        <p:nvSpPr>
          <p:cNvPr id="15" name="Tekstin paikkamerkki 10"/>
          <p:cNvSpPr>
            <a:spLocks noGrp="1"/>
          </p:cNvSpPr>
          <p:nvPr>
            <p:ph type="body" sz="quarter" idx="16" hasCustomPrompt="1"/>
          </p:nvPr>
        </p:nvSpPr>
        <p:spPr>
          <a:xfrm>
            <a:off x="915988" y="2783581"/>
            <a:ext cx="7854950" cy="1378843"/>
          </a:xfrm>
        </p:spPr>
        <p:txBody>
          <a:bodyPr lIns="0" tIns="0" rIns="0" bIns="0"/>
          <a:lstStyle>
            <a:lvl1pPr marL="360000" marR="0" indent="-18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  <a:tabLst/>
              <a:defRPr sz="180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80000" lvl="0" indent="-180000">
              <a:spcBef>
                <a:spcPts val="600"/>
              </a:spcBef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bg1"/>
                </a:solidFill>
              </a:rPr>
              <a:t>Luettelo ensimmäinen taso</a:t>
            </a:r>
          </a:p>
          <a:p>
            <a:pPr marL="180000" lvl="0" indent="-180000">
              <a:spcBef>
                <a:spcPts val="600"/>
              </a:spcBef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</a:pPr>
            <a:r>
              <a:rPr lang="fi-FI" dirty="0" err="1">
                <a:solidFill>
                  <a:schemeClr val="bg1"/>
                </a:solidFill>
              </a:rPr>
              <a:t>Arial</a:t>
            </a:r>
            <a:r>
              <a:rPr lang="fi-FI" dirty="0">
                <a:solidFill>
                  <a:schemeClr val="bg1"/>
                </a:solidFill>
              </a:rPr>
              <a:t> 18pt, riviväli 1,0, väri musta</a:t>
            </a:r>
          </a:p>
          <a:p>
            <a:pPr marL="360000" lvl="0" indent="-180000">
              <a:spcBef>
                <a:spcPts val="600"/>
              </a:spcBef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bg1">
                    <a:lumMod val="75000"/>
                  </a:schemeClr>
                </a:solidFill>
              </a:rPr>
              <a:t>Luettelo toinen taso</a:t>
            </a:r>
          </a:p>
          <a:p>
            <a:pPr marL="360000" lvl="0" indent="-180000">
              <a:spcBef>
                <a:spcPts val="600"/>
              </a:spcBef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</a:pPr>
            <a:r>
              <a:rPr lang="fi-FI" dirty="0" err="1">
                <a:solidFill>
                  <a:schemeClr val="bg1">
                    <a:lumMod val="75000"/>
                  </a:schemeClr>
                </a:solidFill>
              </a:rPr>
              <a:t>Arial</a:t>
            </a:r>
            <a:r>
              <a:rPr lang="fi-FI" dirty="0">
                <a:solidFill>
                  <a:schemeClr val="bg1">
                    <a:lumMod val="75000"/>
                  </a:schemeClr>
                </a:solidFill>
              </a:rPr>
              <a:t> 18pt, riviväli 1,0, väri harmaa (Teksti 1, vaaleampi 35%)</a:t>
            </a:r>
          </a:p>
        </p:txBody>
      </p:sp>
      <p:sp>
        <p:nvSpPr>
          <p:cNvPr id="10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237044" y="4757987"/>
            <a:ext cx="462282" cy="14401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7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A5E697A1-3F13-4B58-9FC9-411EEC634510}" type="datetime1">
              <a:rPr lang="fi-FI" smtClean="0"/>
              <a:pPr/>
              <a:t>14.4.2021</a:t>
            </a:fld>
            <a:endParaRPr lang="fi-FI" dirty="0"/>
          </a:p>
        </p:txBody>
      </p:sp>
      <p:sp>
        <p:nvSpPr>
          <p:cNvPr id="14" name="Tekstin paikkamerkki 10"/>
          <p:cNvSpPr>
            <a:spLocks noGrp="1"/>
          </p:cNvSpPr>
          <p:nvPr>
            <p:ph type="body" sz="quarter" idx="17" hasCustomPrompt="1"/>
          </p:nvPr>
        </p:nvSpPr>
        <p:spPr>
          <a:xfrm>
            <a:off x="4796494" y="4776466"/>
            <a:ext cx="3440550" cy="125405"/>
          </a:xfrm>
        </p:spPr>
        <p:txBody>
          <a:bodyPr lIns="0" tIns="0" rIns="0" bIns="0" anchor="b" anchorCtr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lang="fi-FI" sz="70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i-FI" dirty="0" err="1"/>
              <a:t>Sikke</a:t>
            </a:r>
            <a:r>
              <a:rPr lang="fi-FI" dirty="0"/>
              <a:t> </a:t>
            </a:r>
            <a:r>
              <a:rPr lang="fi-FI" dirty="0" err="1"/>
              <a:t>Sykeläinen</a:t>
            </a:r>
            <a:r>
              <a:rPr lang="fi-FI" dirty="0"/>
              <a:t>, SYKE</a:t>
            </a:r>
          </a:p>
        </p:txBody>
      </p:sp>
      <p:sp>
        <p:nvSpPr>
          <p:cNvPr id="18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99326" y="4757987"/>
            <a:ext cx="244258" cy="14388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accent2"/>
                </a:solidFill>
                <a:latin typeface="Arial Rounded MT Bold" panose="020F0704030504030204" pitchFamily="34" charset="0"/>
              </a:defRPr>
            </a:lvl1pPr>
          </a:lstStyle>
          <a:p>
            <a:fld id="{24342B02-74FC-4320-A08D-C58DA89F77A2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18019989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+kuva+kul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0" cy="5143499"/>
          </a:xfrm>
          <a:prstGeom prst="rect">
            <a:avLst/>
          </a:prstGeom>
        </p:spPr>
      </p:pic>
      <p:sp>
        <p:nvSpPr>
          <p:cNvPr id="13" name="Sisällön paikkamerkki 2"/>
          <p:cNvSpPr>
            <a:spLocks noGrp="1"/>
          </p:cNvSpPr>
          <p:nvPr>
            <p:ph sz="half" idx="1" hasCustomPrompt="1"/>
          </p:nvPr>
        </p:nvSpPr>
        <p:spPr>
          <a:xfrm>
            <a:off x="3898800" y="1046560"/>
            <a:ext cx="3247299" cy="3257153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600" i="1" baseline="0">
                <a:solidFill>
                  <a:srgbClr val="FF0000"/>
                </a:solidFill>
              </a:defRPr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Lisää </a:t>
            </a:r>
            <a:r>
              <a:rPr lang="fi-FI" dirty="0" err="1"/>
              <a:t>taulukko/graafi/kaavio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/>
              <a:t>napsauttamalla kuvaketta.</a:t>
            </a:r>
          </a:p>
        </p:txBody>
      </p:sp>
      <p:sp>
        <p:nvSpPr>
          <p:cNvPr id="14" name="Otsikko 1"/>
          <p:cNvSpPr>
            <a:spLocks noGrp="1"/>
          </p:cNvSpPr>
          <p:nvPr>
            <p:ph type="title" hasCustomPrompt="1"/>
          </p:nvPr>
        </p:nvSpPr>
        <p:spPr>
          <a:xfrm>
            <a:off x="925513" y="349776"/>
            <a:ext cx="7866062" cy="69678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10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237044" y="4757987"/>
            <a:ext cx="462282" cy="14401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7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A5E697A1-3F13-4B58-9FC9-411EEC634510}" type="datetime1">
              <a:rPr lang="fi-FI" smtClean="0"/>
              <a:pPr/>
              <a:t>14.4.2021</a:t>
            </a:fld>
            <a:endParaRPr lang="fi-FI" dirty="0"/>
          </a:p>
        </p:txBody>
      </p:sp>
      <p:sp>
        <p:nvSpPr>
          <p:cNvPr id="11" name="Tekstin paikkamerkki 10"/>
          <p:cNvSpPr>
            <a:spLocks noGrp="1"/>
          </p:cNvSpPr>
          <p:nvPr>
            <p:ph type="body" sz="quarter" idx="15" hasCustomPrompt="1"/>
          </p:nvPr>
        </p:nvSpPr>
        <p:spPr>
          <a:xfrm>
            <a:off x="4796494" y="4776466"/>
            <a:ext cx="3440550" cy="125405"/>
          </a:xfrm>
        </p:spPr>
        <p:txBody>
          <a:bodyPr lIns="0" tIns="0" rIns="0" bIns="0" anchor="b" anchorCtr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lang="fi-FI" sz="70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i-FI" dirty="0" err="1"/>
              <a:t>Sikke</a:t>
            </a:r>
            <a:r>
              <a:rPr lang="fi-FI" dirty="0"/>
              <a:t> </a:t>
            </a:r>
            <a:r>
              <a:rPr lang="fi-FI" dirty="0" err="1"/>
              <a:t>Sykeläinen</a:t>
            </a:r>
            <a:r>
              <a:rPr lang="fi-FI" dirty="0"/>
              <a:t>, SYKE</a:t>
            </a:r>
          </a:p>
        </p:txBody>
      </p:sp>
      <p:sp>
        <p:nvSpPr>
          <p:cNvPr id="15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99326" y="4757987"/>
            <a:ext cx="244258" cy="14388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accent2"/>
                </a:solidFill>
                <a:latin typeface="Arial Rounded MT Bold" panose="020F0704030504030204" pitchFamily="34" charset="0"/>
              </a:defRPr>
            </a:lvl1pPr>
          </a:lstStyle>
          <a:p>
            <a:fld id="{24342B02-74FC-4320-A08D-C58DA89F77A2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6" name="Tekstin paikkamerkki 10"/>
          <p:cNvSpPr>
            <a:spLocks noGrp="1"/>
          </p:cNvSpPr>
          <p:nvPr>
            <p:ph type="body" sz="quarter" idx="16" hasCustomPrompt="1"/>
          </p:nvPr>
        </p:nvSpPr>
        <p:spPr>
          <a:xfrm>
            <a:off x="925513" y="1046560"/>
            <a:ext cx="2973288" cy="3366690"/>
          </a:xfr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lang="fi-FI" sz="1800" b="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fi-FI" dirty="0"/>
              <a:t>Kuvateksti: </a:t>
            </a:r>
            <a:r>
              <a:rPr lang="fi-FI" dirty="0" err="1"/>
              <a:t>Arial</a:t>
            </a:r>
            <a:r>
              <a:rPr lang="fi-FI" dirty="0"/>
              <a:t> 18pt, riviväli 1,0, väri musta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1403648" y="416451"/>
            <a:ext cx="7283152" cy="8572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403648" y="1274401"/>
            <a:ext cx="7283152" cy="339447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Luettelo ensimmäinen taso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2" r:id="rId2"/>
    <p:sldLayoutId id="2147483693" r:id="rId3"/>
    <p:sldLayoutId id="2147483687" r:id="rId4"/>
    <p:sldLayoutId id="2147483689" r:id="rId5"/>
    <p:sldLayoutId id="2147483690" r:id="rId6"/>
    <p:sldLayoutId id="2147483681" r:id="rId7"/>
    <p:sldLayoutId id="2147483688" r:id="rId8"/>
    <p:sldLayoutId id="2147483650" r:id="rId9"/>
    <p:sldLayoutId id="2147483655" r:id="rId10"/>
    <p:sldLayoutId id="2147483695" r:id="rId11"/>
    <p:sldLayoutId id="2147483696" r:id="rId12"/>
    <p:sldLayoutId id="2147483697" r:id="rId13"/>
    <p:sldLayoutId id="2147483698" r:id="rId14"/>
  </p:sldLayoutIdLst>
  <p:transition>
    <p:fade/>
  </p:transition>
  <p:hf hdr="0"/>
  <p:txStyles>
    <p:titleStyle>
      <a:lvl1pPr algn="l" defTabSz="914400" rtl="0" eaLnBrk="1" latinLnBrk="0" hangingPunct="1">
        <a:lnSpc>
          <a:spcPts val="2600"/>
        </a:lnSpc>
        <a:spcBef>
          <a:spcPct val="0"/>
        </a:spcBef>
        <a:buNone/>
        <a:defRPr sz="2400" kern="1200">
          <a:solidFill>
            <a:schemeClr val="tx2"/>
          </a:solidFill>
          <a:latin typeface="Arial Rounded MT Bold" panose="020F0704030504030204" pitchFamily="34" charset="0"/>
          <a:ea typeface="+mj-ea"/>
          <a:cs typeface="+mj-cs"/>
        </a:defRPr>
      </a:lvl1pPr>
    </p:titleStyle>
    <p:bodyStyle>
      <a:lvl1pPr marL="342000" indent="-3429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●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svg"/><Relationship Id="rId3" Type="http://schemas.openxmlformats.org/officeDocument/2006/relationships/image" Target="../media/image9.png"/><Relationship Id="rId7" Type="http://schemas.openxmlformats.org/officeDocument/2006/relationships/image" Target="../media/image13.sv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5" Type="http://schemas.openxmlformats.org/officeDocument/2006/relationships/image" Target="../media/image11.sv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11.svg"/><Relationship Id="rId3" Type="http://schemas.openxmlformats.org/officeDocument/2006/relationships/image" Target="../media/image9.png"/><Relationship Id="rId7" Type="http://schemas.openxmlformats.org/officeDocument/2006/relationships/image" Target="../media/image15.svg"/><Relationship Id="rId12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png"/><Relationship Id="rId11" Type="http://schemas.openxmlformats.org/officeDocument/2006/relationships/image" Target="../media/image17.svg"/><Relationship Id="rId5" Type="http://schemas.openxmlformats.org/officeDocument/2006/relationships/image" Target="../media/image13.svg"/><Relationship Id="rId15" Type="http://schemas.openxmlformats.org/officeDocument/2006/relationships/image" Target="../media/image19.svg"/><Relationship Id="rId10" Type="http://schemas.openxmlformats.org/officeDocument/2006/relationships/image" Target="../media/image16.png"/><Relationship Id="rId4" Type="http://schemas.openxmlformats.org/officeDocument/2006/relationships/image" Target="../media/image12.png"/><Relationship Id="rId9" Type="http://schemas.openxmlformats.org/officeDocument/2006/relationships/image" Target="../media/image26.svg"/><Relationship Id="rId1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in paikkamerkki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i-FI" b="1" dirty="0"/>
              <a:t>Käytännön järjestelyt</a:t>
            </a:r>
            <a:endParaRPr lang="en-US" dirty="0"/>
          </a:p>
          <a:p>
            <a:endParaRPr lang="fi-FI" dirty="0"/>
          </a:p>
        </p:txBody>
      </p:sp>
      <p:sp>
        <p:nvSpPr>
          <p:cNvPr id="6" name="Otsikk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Palvelukeskuksen työpaja auttaa pääsemään eteenpäin</a:t>
            </a:r>
            <a:br>
              <a:rPr lang="fi-FI" dirty="0"/>
            </a:br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   </a:t>
            </a:r>
          </a:p>
          <a:p>
            <a:r>
              <a:rPr lang="fi-FI" dirty="0"/>
              <a:t> </a:t>
            </a:r>
          </a:p>
        </p:txBody>
      </p:sp>
      <p:sp>
        <p:nvSpPr>
          <p:cNvPr id="9" name="Tekstin paikkamerkki 8"/>
          <p:cNvSpPr>
            <a:spLocks noGrp="1"/>
          </p:cNvSpPr>
          <p:nvPr>
            <p:ph type="body" sz="quarter" idx="17"/>
          </p:nvPr>
        </p:nvSpPr>
        <p:spPr>
          <a:xfrm>
            <a:off x="925513" y="1812987"/>
            <a:ext cx="7854950" cy="1517526"/>
          </a:xfrm>
        </p:spPr>
        <p:txBody>
          <a:bodyPr/>
          <a:lstStyle/>
          <a:p>
            <a:pPr lvl="0"/>
            <a:r>
              <a:rPr lang="fi-FI" dirty="0"/>
              <a:t>Työpajan voi järjestää etänä tai paikan päällä</a:t>
            </a:r>
            <a:endParaRPr lang="en-US" dirty="0"/>
          </a:p>
          <a:p>
            <a:pPr lvl="0"/>
            <a:r>
              <a:rPr lang="fi-FI" dirty="0"/>
              <a:t>Työpajassa on tärkeää olla paikalla kunnan johtavia viranhaltijoita</a:t>
            </a:r>
            <a:endParaRPr lang="en-US" dirty="0"/>
          </a:p>
          <a:p>
            <a:pPr lvl="0"/>
            <a:r>
              <a:rPr lang="fi-FI" dirty="0"/>
              <a:t>Osallistujia työpajassa voi olla 3-10 </a:t>
            </a:r>
            <a:endParaRPr lang="en-US" dirty="0"/>
          </a:p>
          <a:p>
            <a:pPr lvl="0"/>
            <a:r>
              <a:rPr lang="fi-FI" dirty="0"/>
              <a:t>Työpajan kesto 2-3 tunti</a:t>
            </a:r>
            <a:endParaRPr lang="en-US" dirty="0"/>
          </a:p>
          <a:p>
            <a:pPr lvl="0"/>
            <a:r>
              <a:rPr lang="fi-FI" dirty="0"/>
              <a:t>Vastuu henkilöt: fasilitaattori, muistiinpanot ja puheenjohtaja</a:t>
            </a:r>
            <a:endParaRPr lang="en-US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5E697A1-3F13-4B58-9FC9-411EEC634510}" type="datetime1">
              <a:rPr lang="fi-FI" smtClean="0"/>
              <a:pPr/>
              <a:t>14.4.2021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1</a:t>
            </a:fld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8664068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in paikkamerkki 6"/>
          <p:cNvSpPr>
            <a:spLocks noGrp="1"/>
          </p:cNvSpPr>
          <p:nvPr>
            <p:ph type="body" sz="quarter" idx="14"/>
          </p:nvPr>
        </p:nvSpPr>
        <p:spPr>
          <a:xfrm>
            <a:off x="844376" y="648959"/>
            <a:ext cx="7854950" cy="594122"/>
          </a:xfrm>
        </p:spPr>
        <p:txBody>
          <a:bodyPr/>
          <a:lstStyle/>
          <a:p>
            <a:r>
              <a:rPr lang="en-US" b="1" dirty="0" err="1"/>
              <a:t>Työpajan</a:t>
            </a:r>
            <a:r>
              <a:rPr lang="en-US" b="1" dirty="0"/>
              <a:t> </a:t>
            </a:r>
            <a:r>
              <a:rPr lang="en-US" b="1" dirty="0" err="1"/>
              <a:t>ohjelmarunko</a:t>
            </a:r>
            <a:br>
              <a:rPr lang="en-US" dirty="0"/>
            </a:br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   </a:t>
            </a:r>
          </a:p>
          <a:p>
            <a:r>
              <a:rPr lang="fi-FI" dirty="0"/>
              <a:t> </a:t>
            </a:r>
          </a:p>
        </p:txBody>
      </p:sp>
      <p:sp>
        <p:nvSpPr>
          <p:cNvPr id="9" name="Tekstin paikkamerkki 8"/>
          <p:cNvSpPr>
            <a:spLocks noGrp="1"/>
          </p:cNvSpPr>
          <p:nvPr>
            <p:ph type="body" sz="quarter" idx="17"/>
          </p:nvPr>
        </p:nvSpPr>
        <p:spPr>
          <a:xfrm>
            <a:off x="752127" y="1104232"/>
            <a:ext cx="7854950" cy="3509332"/>
          </a:xfrm>
        </p:spPr>
        <p:txBody>
          <a:bodyPr/>
          <a:lstStyle/>
          <a:p>
            <a:pPr lvl="0" fontAlgn="ctr"/>
            <a:r>
              <a:rPr lang="fi-FI" dirty="0"/>
              <a:t>Osallistujien esittäytyminen ja lämmittelytehtävä 20 min </a:t>
            </a:r>
            <a:endParaRPr lang="en-US" dirty="0"/>
          </a:p>
          <a:p>
            <a:pPr lvl="0" fontAlgn="ctr"/>
            <a:r>
              <a:rPr lang="fi-FI" dirty="0"/>
              <a:t>Kiertotalouden yleisesittely 20 min</a:t>
            </a:r>
            <a:endParaRPr lang="en-US" dirty="0"/>
          </a:p>
          <a:p>
            <a:pPr lvl="0" fontAlgn="ctr"/>
            <a:r>
              <a:rPr lang="fi-FI" dirty="0"/>
              <a:t>Kiertotalouden nykytilanne omassa kunnassa, yhteinen ryhmätyöskentely (digitaalinen alusta) 40 min </a:t>
            </a:r>
            <a:endParaRPr lang="en-US" dirty="0"/>
          </a:p>
          <a:p>
            <a:pPr marL="180000" indent="0" fontAlgn="ctr">
              <a:buNone/>
            </a:pPr>
            <a:r>
              <a:rPr lang="fi-FI" b="1" dirty="0"/>
              <a:t>Tauko</a:t>
            </a:r>
            <a:endParaRPr lang="en-US" dirty="0"/>
          </a:p>
          <a:p>
            <a:pPr lvl="0"/>
            <a:r>
              <a:rPr lang="fi-FI" dirty="0"/>
              <a:t>Alustus valittuun aiheeseen 20 min</a:t>
            </a:r>
            <a:endParaRPr lang="en-US" dirty="0"/>
          </a:p>
          <a:p>
            <a:pPr lvl="0" fontAlgn="ctr"/>
            <a:r>
              <a:rPr lang="fi-FI" dirty="0"/>
              <a:t>Ryhmätyöskentelyä valistusta aiheesta.  20 min</a:t>
            </a:r>
            <a:endParaRPr lang="en-US" dirty="0"/>
          </a:p>
          <a:p>
            <a:pPr lvl="0" fontAlgn="ctr"/>
            <a:r>
              <a:rPr lang="fi-FI" dirty="0"/>
              <a:t>Yhteenveto ja jatkotoimenpiteistä sopiminen 10 min. </a:t>
            </a:r>
            <a:endParaRPr lang="en-US" dirty="0"/>
          </a:p>
          <a:p>
            <a:pPr lvl="0" fontAlgn="ctr"/>
            <a:r>
              <a:rPr lang="en-US" dirty="0"/>
              <a:t>Lupaukset tulevaisuudelle </a:t>
            </a:r>
          </a:p>
          <a:p>
            <a:pPr lvl="0" fontAlgn="ctr"/>
            <a:r>
              <a:rPr lang="en-US" dirty="0" err="1"/>
              <a:t>Ohjeistus</a:t>
            </a:r>
            <a:r>
              <a:rPr lang="en-US" dirty="0"/>
              <a:t> </a:t>
            </a:r>
            <a:r>
              <a:rPr lang="en-US" dirty="0" err="1"/>
              <a:t>kiertotalouden</a:t>
            </a:r>
            <a:r>
              <a:rPr lang="en-US" dirty="0"/>
              <a:t> </a:t>
            </a:r>
            <a:r>
              <a:rPr lang="en-US" dirty="0" err="1"/>
              <a:t>työkirjan</a:t>
            </a:r>
            <a:r>
              <a:rPr lang="en-US" dirty="0"/>
              <a:t> </a:t>
            </a:r>
            <a:r>
              <a:rPr lang="en-US" dirty="0" err="1"/>
              <a:t>käyttöön</a:t>
            </a:r>
            <a:r>
              <a:rPr lang="en-US" dirty="0"/>
              <a:t> 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5E697A1-3F13-4B58-9FC9-411EEC634510}" type="datetime1">
              <a:rPr lang="fi-FI" smtClean="0"/>
              <a:pPr/>
              <a:t>14.4.2021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2</a:t>
            </a:fld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1" name="Tekstin paikkamerkki 6">
            <a:extLst>
              <a:ext uri="{FF2B5EF4-FFF2-40B4-BE49-F238E27FC236}">
                <a16:creationId xmlns:a16="http://schemas.microsoft.com/office/drawing/2014/main" id="{BCC8829B-7334-45F6-BFDC-DD20A17C0E45}"/>
              </a:ext>
            </a:extLst>
          </p:cNvPr>
          <p:cNvSpPr txBox="1">
            <a:spLocks/>
          </p:cNvSpPr>
          <p:nvPr/>
        </p:nvSpPr>
        <p:spPr>
          <a:xfrm>
            <a:off x="925513" y="177349"/>
            <a:ext cx="7854950" cy="59412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sz="1800" b="0" kern="1200">
                <a:solidFill>
                  <a:schemeClr val="accent2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br>
              <a:rPr lang="en-US" dirty="0"/>
            </a:b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68903350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5E697A1-3F13-4B58-9FC9-411EEC634510}" type="datetime1">
              <a:rPr lang="fi-FI" smtClean="0"/>
              <a:pPr/>
              <a:t>14.4.2021</a:t>
            </a:fld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3</a:t>
            </a:fld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270" y="-402912"/>
            <a:ext cx="5369056" cy="5143500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3364"/>
            <a:ext cx="4042935" cy="4042935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45F1B27F-A264-43FF-9773-69D298601BEB}"/>
              </a:ext>
            </a:extLst>
          </p:cNvPr>
          <p:cNvSpPr/>
          <p:nvPr/>
        </p:nvSpPr>
        <p:spPr>
          <a:xfrm>
            <a:off x="779173" y="573896"/>
            <a:ext cx="247806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2400" dirty="0">
                <a:solidFill>
                  <a:srgbClr val="005B7F"/>
                </a:solidFill>
                <a:latin typeface="Arial Rounded MT Bold" panose="020F0704030504030204" pitchFamily="34" charset="0"/>
              </a:rPr>
              <a:t>Osallistujien esittäytyminen ja lämmittely-tehtävä</a:t>
            </a:r>
            <a:br>
              <a:rPr lang="fi-FI" sz="2400" dirty="0">
                <a:solidFill>
                  <a:srgbClr val="005B7F"/>
                </a:solidFill>
                <a:latin typeface="Arial Rounded MT Bold" panose="020F0704030504030204" pitchFamily="34" charset="0"/>
                <a:ea typeface="+mj-ea"/>
                <a:cs typeface="+mj-cs"/>
              </a:rPr>
            </a:br>
            <a:endParaRPr lang="en-US" dirty="0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82A92E8A-2ABB-48D2-BEC4-A1BF872E1F68}"/>
              </a:ext>
            </a:extLst>
          </p:cNvPr>
          <p:cNvSpPr/>
          <p:nvPr/>
        </p:nvSpPr>
        <p:spPr>
          <a:xfrm>
            <a:off x="3526240" y="717571"/>
            <a:ext cx="4710804" cy="1979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8040">
              <a:lnSpc>
                <a:spcPct val="107000"/>
              </a:lnSpc>
              <a:spcAft>
                <a:spcPts val="800"/>
              </a:spcAft>
              <a:tabLst>
                <a:tab pos="2096135" algn="l"/>
              </a:tabLst>
            </a:pPr>
            <a:r>
              <a:rPr lang="fi-FI" sz="2400" dirty="0">
                <a:solidFill>
                  <a:srgbClr val="005B7F"/>
                </a:solidFill>
                <a:latin typeface="Arial Rounded MT Bold" panose="020F0704030504030204" pitchFamily="34" charset="0"/>
              </a:rPr>
              <a:t>Asetu janalle</a:t>
            </a:r>
          </a:p>
          <a:p>
            <a:pPr marL="828040">
              <a:lnSpc>
                <a:spcPct val="107000"/>
              </a:lnSpc>
              <a:spcAft>
                <a:spcPts val="800"/>
              </a:spcAft>
              <a:tabLst>
                <a:tab pos="2096135" algn="l"/>
              </a:tabLst>
            </a:pPr>
            <a:endParaRPr lang="fi-FI" sz="1200" dirty="0"/>
          </a:p>
          <a:p>
            <a:pPr marL="828040">
              <a:lnSpc>
                <a:spcPct val="107000"/>
              </a:lnSpc>
              <a:spcAft>
                <a:spcPts val="800"/>
              </a:spcAft>
              <a:tabLst>
                <a:tab pos="2096135" algn="l"/>
              </a:tabLst>
            </a:pPr>
            <a:endParaRPr lang="fi-FI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28040">
              <a:lnSpc>
                <a:spcPct val="107000"/>
              </a:lnSpc>
              <a:spcAft>
                <a:spcPts val="800"/>
              </a:spcAft>
              <a:tabLst>
                <a:tab pos="2096135" algn="l"/>
              </a:tabLst>
            </a:pPr>
            <a:endParaRPr lang="fi-FI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28040">
              <a:lnSpc>
                <a:spcPct val="107000"/>
              </a:lnSpc>
              <a:spcAft>
                <a:spcPts val="800"/>
              </a:spcAft>
              <a:tabLst>
                <a:tab pos="2096135" algn="l"/>
              </a:tabLst>
            </a:pPr>
            <a:endParaRPr lang="fi-FI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28040">
              <a:lnSpc>
                <a:spcPct val="107000"/>
              </a:lnSpc>
              <a:spcAft>
                <a:spcPts val="800"/>
              </a:spcAft>
              <a:tabLst>
                <a:tab pos="2096135" algn="l"/>
              </a:tabLst>
            </a:pPr>
            <a:r>
              <a:rPr lang="fi-FI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275FCFD0-E6EA-4238-B204-606A98C17C1B}"/>
              </a:ext>
            </a:extLst>
          </p:cNvPr>
          <p:cNvCxnSpPr>
            <a:cxnSpLocks/>
          </p:cNvCxnSpPr>
          <p:nvPr/>
        </p:nvCxnSpPr>
        <p:spPr>
          <a:xfrm>
            <a:off x="3216043" y="2235743"/>
            <a:ext cx="4501091" cy="85426"/>
          </a:xfrm>
          <a:prstGeom prst="line">
            <a:avLst/>
          </a:prstGeom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5" name="Suorakulmio 14">
            <a:extLst>
              <a:ext uri="{FF2B5EF4-FFF2-40B4-BE49-F238E27FC236}">
                <a16:creationId xmlns:a16="http://schemas.microsoft.com/office/drawing/2014/main" id="{75BED0C0-B421-4FF2-B3A5-21510D24BD19}"/>
              </a:ext>
            </a:extLst>
          </p:cNvPr>
          <p:cNvSpPr/>
          <p:nvPr/>
        </p:nvSpPr>
        <p:spPr>
          <a:xfrm>
            <a:off x="6886751" y="2423862"/>
            <a:ext cx="1467207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i-FI" sz="1200" dirty="0"/>
              <a:t>Tiedän mitä kiertotalous on</a:t>
            </a:r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A0F8A5C0-052B-4B4F-90FB-F8A99BA128EF}"/>
              </a:ext>
            </a:extLst>
          </p:cNvPr>
          <p:cNvSpPr/>
          <p:nvPr/>
        </p:nvSpPr>
        <p:spPr>
          <a:xfrm>
            <a:off x="3127736" y="2368908"/>
            <a:ext cx="1467207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i-FI" sz="1200" dirty="0"/>
              <a:t>Olen kuullut termin mutta ei mitään käsitystä mitä se tarkoittaa</a:t>
            </a:r>
          </a:p>
        </p:txBody>
      </p:sp>
      <p:pic>
        <p:nvPicPr>
          <p:cNvPr id="18" name="Kuva 17" descr="Hämmentynyt henkilö">
            <a:extLst>
              <a:ext uri="{FF2B5EF4-FFF2-40B4-BE49-F238E27FC236}">
                <a16:creationId xmlns:a16="http://schemas.microsoft.com/office/drawing/2014/main" id="{08408EC8-CD57-40C5-AB00-D051778275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41929" y="1496494"/>
            <a:ext cx="914400" cy="914400"/>
          </a:xfrm>
          <a:prstGeom prst="rect">
            <a:avLst/>
          </a:prstGeom>
        </p:spPr>
      </p:pic>
      <p:pic>
        <p:nvPicPr>
          <p:cNvPr id="19" name="Kuva 18" descr="Naisryhmä">
            <a:extLst>
              <a:ext uri="{FF2B5EF4-FFF2-40B4-BE49-F238E27FC236}">
                <a16:creationId xmlns:a16="http://schemas.microsoft.com/office/drawing/2014/main" id="{D9BF2513-A63F-484C-9F0A-6C16C570B1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24459" y="1577057"/>
            <a:ext cx="914400" cy="914400"/>
          </a:xfrm>
          <a:prstGeom prst="rect">
            <a:avLst/>
          </a:prstGeom>
        </p:spPr>
      </p:pic>
      <p:pic>
        <p:nvPicPr>
          <p:cNvPr id="20" name="Kuva 19" descr="Henkilö pyörätuolissa">
            <a:extLst>
              <a:ext uri="{FF2B5EF4-FFF2-40B4-BE49-F238E27FC236}">
                <a16:creationId xmlns:a16="http://schemas.microsoft.com/office/drawing/2014/main" id="{7800685B-8B89-400B-8D2A-3DE1A6B33A8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13930" y="1707489"/>
            <a:ext cx="914400" cy="914400"/>
          </a:xfrm>
          <a:prstGeom prst="rect">
            <a:avLst/>
          </a:prstGeom>
        </p:spPr>
      </p:pic>
      <p:pic>
        <p:nvPicPr>
          <p:cNvPr id="21" name="Kuva 20" descr="Mies">
            <a:extLst>
              <a:ext uri="{FF2B5EF4-FFF2-40B4-BE49-F238E27FC236}">
                <a16:creationId xmlns:a16="http://schemas.microsoft.com/office/drawing/2014/main" id="{FDA26714-B72B-4DE7-A627-9EAC54D4FC3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470577" y="1690090"/>
            <a:ext cx="914400" cy="914400"/>
          </a:xfrm>
          <a:prstGeom prst="rect">
            <a:avLst/>
          </a:prstGeom>
        </p:spPr>
      </p:pic>
      <p:pic>
        <p:nvPicPr>
          <p:cNvPr id="22" name="Kuva 21" descr="Lapsi ja ilmapallo">
            <a:extLst>
              <a:ext uri="{FF2B5EF4-FFF2-40B4-BE49-F238E27FC236}">
                <a16:creationId xmlns:a16="http://schemas.microsoft.com/office/drawing/2014/main" id="{0FCB3D9F-F5BA-4344-8448-B45060C87CA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822108" y="140891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962814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5E697A1-3F13-4B58-9FC9-411EEC634510}" type="datetime1">
              <a:rPr lang="fi-FI" smtClean="0"/>
              <a:pPr/>
              <a:t>14.4.2021</a:t>
            </a:fld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4</a:t>
            </a:fld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326" y="0"/>
            <a:ext cx="5137915" cy="5143500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3364"/>
            <a:ext cx="4042935" cy="4042935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45F1B27F-A264-43FF-9773-69D298601BEB}"/>
              </a:ext>
            </a:extLst>
          </p:cNvPr>
          <p:cNvSpPr/>
          <p:nvPr/>
        </p:nvSpPr>
        <p:spPr>
          <a:xfrm>
            <a:off x="779173" y="573896"/>
            <a:ext cx="247806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2400" dirty="0">
                <a:solidFill>
                  <a:srgbClr val="005B7F"/>
                </a:solidFill>
                <a:latin typeface="Arial Rounded MT Bold" panose="020F0704030504030204" pitchFamily="34" charset="0"/>
              </a:rPr>
              <a:t>Kiertotalouden nykytilanne omassa kunnassa, yhteinen ryhmä-työskentely </a:t>
            </a:r>
          </a:p>
          <a:p>
            <a:pPr algn="ctr"/>
            <a:br>
              <a:rPr lang="fi-FI" sz="2400" dirty="0">
                <a:solidFill>
                  <a:srgbClr val="005B7F"/>
                </a:solidFill>
                <a:latin typeface="Arial Rounded MT Bold" panose="020F0704030504030204" pitchFamily="34" charset="0"/>
                <a:ea typeface="+mj-ea"/>
                <a:cs typeface="+mj-cs"/>
              </a:rPr>
            </a:br>
            <a:endParaRPr lang="en-US" dirty="0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82A92E8A-2ABB-48D2-BEC4-A1BF872E1F68}"/>
              </a:ext>
            </a:extLst>
          </p:cNvPr>
          <p:cNvSpPr/>
          <p:nvPr/>
        </p:nvSpPr>
        <p:spPr>
          <a:xfrm>
            <a:off x="3526240" y="717571"/>
            <a:ext cx="4710804" cy="4271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8040">
              <a:lnSpc>
                <a:spcPct val="107000"/>
              </a:lnSpc>
              <a:spcAft>
                <a:spcPts val="800"/>
              </a:spcAft>
              <a:tabLst>
                <a:tab pos="2096135" algn="l"/>
              </a:tabLst>
            </a:pPr>
            <a:r>
              <a:rPr lang="fi-FI" sz="1200" dirty="0"/>
              <a:t>Kesto: noin 40 min </a:t>
            </a:r>
          </a:p>
          <a:p>
            <a:pPr marL="828040">
              <a:lnSpc>
                <a:spcPct val="107000"/>
              </a:lnSpc>
              <a:spcAft>
                <a:spcPts val="800"/>
              </a:spcAft>
              <a:tabLst>
                <a:tab pos="2096135" algn="l"/>
              </a:tabLst>
            </a:pPr>
            <a:r>
              <a:rPr lang="fi-FI" sz="1200" dirty="0"/>
              <a:t>Tarvikkeet etänä: Digitaalinen </a:t>
            </a:r>
            <a:r>
              <a:rPr lang="fi-FI" sz="1200" dirty="0" err="1"/>
              <a:t>whiteboard</a:t>
            </a:r>
            <a:r>
              <a:rPr lang="fi-FI" sz="1200" dirty="0"/>
              <a:t> (esim. Miro tai </a:t>
            </a:r>
            <a:r>
              <a:rPr lang="fi-FI" sz="1200" dirty="0" err="1"/>
              <a:t>Mural</a:t>
            </a:r>
            <a:r>
              <a:rPr lang="fi-FI" sz="1200" dirty="0"/>
              <a:t>).  </a:t>
            </a:r>
          </a:p>
          <a:p>
            <a:pPr marL="828040">
              <a:lnSpc>
                <a:spcPct val="107000"/>
              </a:lnSpc>
              <a:spcAft>
                <a:spcPts val="800"/>
              </a:spcAft>
              <a:tabLst>
                <a:tab pos="2096135" algn="l"/>
              </a:tabLst>
            </a:pPr>
            <a:r>
              <a:rPr lang="fi-FI" sz="1200" dirty="0"/>
              <a:t>Tarvikkeet paikanpäällä: fläppitaulu ja post-it-lappu ja.</a:t>
            </a:r>
          </a:p>
          <a:p>
            <a:pPr marL="828040">
              <a:lnSpc>
                <a:spcPct val="107000"/>
              </a:lnSpc>
              <a:spcAft>
                <a:spcPts val="800"/>
              </a:spcAft>
              <a:tabLst>
                <a:tab pos="2096135" algn="l"/>
              </a:tabLst>
            </a:pPr>
            <a:r>
              <a:rPr lang="fi-FI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Valmistautuminen: Tee esimerkkipohjien kaltainen pohja </a:t>
            </a:r>
          </a:p>
          <a:p>
            <a:pPr marL="828040">
              <a:lnSpc>
                <a:spcPct val="107000"/>
              </a:lnSpc>
              <a:spcAft>
                <a:spcPts val="800"/>
              </a:spcAft>
              <a:tabLst>
                <a:tab pos="2096135" algn="l"/>
              </a:tabLst>
            </a:pPr>
            <a:r>
              <a:rPr lang="fi-FI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Työskentely: Osallistujat voivat valita valmiiksi kirjoitettuja kiertotaloustekoja ja kirjoittaa uusia post-it-lapuille</a:t>
            </a:r>
          </a:p>
          <a:p>
            <a:pPr marL="828040">
              <a:lnSpc>
                <a:spcPct val="107000"/>
              </a:lnSpc>
              <a:spcAft>
                <a:spcPts val="800"/>
              </a:spcAft>
              <a:tabLst>
                <a:tab pos="2096135" algn="l"/>
              </a:tabLst>
            </a:pPr>
            <a:r>
              <a:rPr lang="fi-FI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Osallistujat siirtävät laput heidän mielestään oikeisiin kategorioihin.</a:t>
            </a:r>
          </a:p>
          <a:p>
            <a:pPr marL="828040">
              <a:lnSpc>
                <a:spcPct val="107000"/>
              </a:lnSpc>
              <a:spcAft>
                <a:spcPts val="800"/>
              </a:spcAft>
              <a:tabLst>
                <a:tab pos="2096135" algn="l"/>
              </a:tabLst>
            </a:pPr>
            <a:r>
              <a:rPr lang="fi-FI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Yhdessä keskustella käydään läpi ja </a:t>
            </a:r>
            <a:r>
              <a:rPr lang="fi-FI" sz="12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tunnistetaan minkä tasoisia </a:t>
            </a:r>
            <a:r>
              <a:rPr lang="fi-FI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kiertotaloustekoja kunnassa tehdään ja suunnitellaan.</a:t>
            </a:r>
          </a:p>
          <a:p>
            <a:pPr marL="828040">
              <a:lnSpc>
                <a:spcPct val="107000"/>
              </a:lnSpc>
              <a:spcAft>
                <a:spcPts val="800"/>
              </a:spcAft>
              <a:tabLst>
                <a:tab pos="2096135" algn="l"/>
              </a:tabLst>
            </a:pPr>
            <a:endParaRPr lang="fi-FI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28040">
              <a:lnSpc>
                <a:spcPct val="107000"/>
              </a:lnSpc>
              <a:spcAft>
                <a:spcPts val="800"/>
              </a:spcAft>
              <a:tabLst>
                <a:tab pos="2096135" algn="l"/>
              </a:tabLst>
            </a:pPr>
            <a:endParaRPr lang="fi-FI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28040">
              <a:lnSpc>
                <a:spcPct val="107000"/>
              </a:lnSpc>
              <a:spcAft>
                <a:spcPts val="800"/>
              </a:spcAft>
              <a:tabLst>
                <a:tab pos="2096135" algn="l"/>
              </a:tabLst>
            </a:pPr>
            <a:endParaRPr lang="fi-FI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28040">
              <a:lnSpc>
                <a:spcPct val="107000"/>
              </a:lnSpc>
              <a:spcAft>
                <a:spcPts val="800"/>
              </a:spcAft>
              <a:tabLst>
                <a:tab pos="2096135" algn="l"/>
              </a:tabLst>
            </a:pPr>
            <a:r>
              <a:rPr lang="fi-FI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70916568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isällön paikkamerkki 1">
            <a:extLst>
              <a:ext uri="{FF2B5EF4-FFF2-40B4-BE49-F238E27FC236}">
                <a16:creationId xmlns:a16="http://schemas.microsoft.com/office/drawing/2014/main" id="{E9EEBD7F-ADE7-4412-886D-043AEAF0111F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2"/>
          <a:stretch>
            <a:fillRect/>
          </a:stretch>
        </p:blipFill>
        <p:spPr>
          <a:xfrm>
            <a:off x="238503" y="129098"/>
            <a:ext cx="8242561" cy="4418013"/>
          </a:xfrm>
          <a:prstGeom prst="rect">
            <a:avLst/>
          </a:prstGeom>
        </p:spPr>
      </p:pic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5E697A1-3F13-4B58-9FC9-411EEC634510}" type="datetime1">
              <a:rPr lang="fi-FI" smtClean="0"/>
              <a:pPr/>
              <a:t>14.4.2021</a:t>
            </a:fld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5</a:t>
            </a:fld>
            <a:endParaRPr lang="fi-FI" dirty="0"/>
          </a:p>
        </p:txBody>
      </p:sp>
      <p:sp>
        <p:nvSpPr>
          <p:cNvPr id="9" name="Otsikko 5">
            <a:extLst>
              <a:ext uri="{FF2B5EF4-FFF2-40B4-BE49-F238E27FC236}">
                <a16:creationId xmlns:a16="http://schemas.microsoft.com/office/drawing/2014/main" id="{32383603-024F-41EB-80F3-3E7E94B58C8B}"/>
              </a:ext>
            </a:extLst>
          </p:cNvPr>
          <p:cNvSpPr txBox="1">
            <a:spLocks/>
          </p:cNvSpPr>
          <p:nvPr/>
        </p:nvSpPr>
        <p:spPr>
          <a:xfrm>
            <a:off x="392764" y="104097"/>
            <a:ext cx="7866062" cy="69678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ts val="2600"/>
              </a:lnSpc>
              <a:spcBef>
                <a:spcPct val="0"/>
              </a:spcBef>
              <a:buNone/>
              <a:defRPr sz="2400" kern="1200">
                <a:solidFill>
                  <a:schemeClr val="tx2"/>
                </a:solidFill>
                <a:latin typeface="Arial Rounded MT Bold" panose="020F0704030504030204" pitchFamily="34" charset="0"/>
                <a:ea typeface="+mj-ea"/>
                <a:cs typeface="+mj-cs"/>
              </a:defRPr>
            </a:lvl1pPr>
          </a:lstStyle>
          <a:p>
            <a:r>
              <a:rPr lang="fi-FI" sz="1800" dirty="0"/>
              <a:t>Esimerkkipohja: Kiertotalouden nykytilanteen kartoitus yhdessä</a:t>
            </a:r>
          </a:p>
          <a:p>
            <a:r>
              <a:rPr lang="fi-FI" sz="1800" dirty="0"/>
              <a:t>-aloitustilanne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0A284D8A-1CD4-47C3-8C57-1FA953C53E59}"/>
              </a:ext>
            </a:extLst>
          </p:cNvPr>
          <p:cNvSpPr txBox="1"/>
          <p:nvPr/>
        </p:nvSpPr>
        <p:spPr>
          <a:xfrm>
            <a:off x="1522129" y="4051455"/>
            <a:ext cx="1643865" cy="64633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i-FI" dirty="0"/>
              <a:t>Valmiita ehdotuksia</a:t>
            </a:r>
            <a:endParaRPr lang="en-US" dirty="0"/>
          </a:p>
        </p:txBody>
      </p:sp>
      <p:cxnSp>
        <p:nvCxnSpPr>
          <p:cNvPr id="8" name="Suora nuoliyhdysviiva 7">
            <a:extLst>
              <a:ext uri="{FF2B5EF4-FFF2-40B4-BE49-F238E27FC236}">
                <a16:creationId xmlns:a16="http://schemas.microsoft.com/office/drawing/2014/main" id="{2F3CBCD5-E6A6-4D61-A6D2-EC0E45491141}"/>
              </a:ext>
            </a:extLst>
          </p:cNvPr>
          <p:cNvCxnSpPr>
            <a:cxnSpLocks/>
          </p:cNvCxnSpPr>
          <p:nvPr/>
        </p:nvCxnSpPr>
        <p:spPr>
          <a:xfrm flipV="1">
            <a:off x="1695236" y="3821987"/>
            <a:ext cx="0" cy="2294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8723748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5E697A1-3F13-4B58-9FC9-411EEC634510}" type="datetime1">
              <a:rPr lang="fi-FI" smtClean="0"/>
              <a:pPr/>
              <a:t>14.4.2021</a:t>
            </a:fld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6</a:t>
            </a:fld>
            <a:endParaRPr lang="fi-FI" dirty="0"/>
          </a:p>
        </p:txBody>
      </p:sp>
      <p:sp>
        <p:nvSpPr>
          <p:cNvPr id="9" name="Otsikko 5">
            <a:extLst>
              <a:ext uri="{FF2B5EF4-FFF2-40B4-BE49-F238E27FC236}">
                <a16:creationId xmlns:a16="http://schemas.microsoft.com/office/drawing/2014/main" id="{32383603-024F-41EB-80F3-3E7E94B58C8B}"/>
              </a:ext>
            </a:extLst>
          </p:cNvPr>
          <p:cNvSpPr txBox="1">
            <a:spLocks/>
          </p:cNvSpPr>
          <p:nvPr/>
        </p:nvSpPr>
        <p:spPr>
          <a:xfrm>
            <a:off x="392764" y="104097"/>
            <a:ext cx="7866062" cy="69678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ts val="2600"/>
              </a:lnSpc>
              <a:spcBef>
                <a:spcPct val="0"/>
              </a:spcBef>
              <a:buNone/>
              <a:defRPr sz="2400" kern="1200">
                <a:solidFill>
                  <a:schemeClr val="tx2"/>
                </a:solidFill>
                <a:latin typeface="Arial Rounded MT Bold" panose="020F0704030504030204" pitchFamily="34" charset="0"/>
                <a:ea typeface="+mj-ea"/>
                <a:cs typeface="+mj-cs"/>
              </a:defRPr>
            </a:lvl1pPr>
          </a:lstStyle>
          <a:p>
            <a:r>
              <a:rPr lang="fi-FI" sz="1800" dirty="0"/>
              <a:t>Työpajaan osallistuneiden tunnistamat kiertotalousteot jaotellaan kolmeen kategoriaan: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1D09F34B-63C3-4F38-8965-65076E3B04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09" t="27060" r="47544" b="19157"/>
          <a:stretch/>
        </p:blipFill>
        <p:spPr>
          <a:xfrm>
            <a:off x="2579605" y="1225434"/>
            <a:ext cx="4769696" cy="327451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8" name="Sisällön paikkamerkki 7">
            <a:extLst>
              <a:ext uri="{FF2B5EF4-FFF2-40B4-BE49-F238E27FC236}">
                <a16:creationId xmlns:a16="http://schemas.microsoft.com/office/drawing/2014/main" id="{24E94204-3AD9-452E-BC8E-2966196ADCBE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 rotWithShape="1">
          <a:blip r:embed="rId3"/>
          <a:srcRect l="12294" t="39837" r="77921" b="50000"/>
          <a:stretch/>
        </p:blipFill>
        <p:spPr>
          <a:xfrm>
            <a:off x="392764" y="1091823"/>
            <a:ext cx="2534366" cy="147992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859880923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5E697A1-3F13-4B58-9FC9-411EEC634510}" type="datetime1">
              <a:rPr lang="fi-FI" smtClean="0"/>
              <a:pPr/>
              <a:t>14.4.2021</a:t>
            </a:fld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7</a:t>
            </a:fld>
            <a:endParaRPr lang="fi-FI" dirty="0"/>
          </a:p>
        </p:txBody>
      </p:sp>
      <p:sp>
        <p:nvSpPr>
          <p:cNvPr id="9" name="Otsikko 5">
            <a:extLst>
              <a:ext uri="{FF2B5EF4-FFF2-40B4-BE49-F238E27FC236}">
                <a16:creationId xmlns:a16="http://schemas.microsoft.com/office/drawing/2014/main" id="{32383603-024F-41EB-80F3-3E7E94B58C8B}"/>
              </a:ext>
            </a:extLst>
          </p:cNvPr>
          <p:cNvSpPr txBox="1">
            <a:spLocks/>
          </p:cNvSpPr>
          <p:nvPr/>
        </p:nvSpPr>
        <p:spPr>
          <a:xfrm>
            <a:off x="392764" y="104097"/>
            <a:ext cx="7866062" cy="69678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ts val="2600"/>
              </a:lnSpc>
              <a:spcBef>
                <a:spcPct val="0"/>
              </a:spcBef>
              <a:buNone/>
              <a:defRPr sz="2400" kern="1200">
                <a:solidFill>
                  <a:schemeClr val="tx2"/>
                </a:solidFill>
                <a:latin typeface="Arial Rounded MT Bold" panose="020F0704030504030204" pitchFamily="34" charset="0"/>
                <a:ea typeface="+mj-ea"/>
                <a:cs typeface="+mj-cs"/>
              </a:defRPr>
            </a:lvl1pPr>
          </a:lstStyle>
          <a:p>
            <a:r>
              <a:rPr lang="fi-FI" sz="1800" dirty="0"/>
              <a:t>Yhteisen työskentelyn tulosten koonti </a:t>
            </a:r>
          </a:p>
        </p:txBody>
      </p:sp>
      <p:pic>
        <p:nvPicPr>
          <p:cNvPr id="11" name="Sisällön paikkamerkki 10">
            <a:extLst>
              <a:ext uri="{FF2B5EF4-FFF2-40B4-BE49-F238E27FC236}">
                <a16:creationId xmlns:a16="http://schemas.microsoft.com/office/drawing/2014/main" id="{983F76D6-0BB7-452C-AB7C-39B0735A8674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2"/>
          <a:stretch>
            <a:fillRect/>
          </a:stretch>
        </p:blipFill>
        <p:spPr>
          <a:xfrm>
            <a:off x="207895" y="452490"/>
            <a:ext cx="7866062" cy="4113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840854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5E697A1-3F13-4B58-9FC9-411EEC634510}" type="datetime1">
              <a:rPr lang="fi-FI" smtClean="0"/>
              <a:pPr/>
              <a:t>14.4.2021</a:t>
            </a:fld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8</a:t>
            </a:fld>
            <a:endParaRPr lang="fi-FI" dirty="0"/>
          </a:p>
        </p:txBody>
      </p:sp>
      <p:sp>
        <p:nvSpPr>
          <p:cNvPr id="9" name="Otsikko 5">
            <a:extLst>
              <a:ext uri="{FF2B5EF4-FFF2-40B4-BE49-F238E27FC236}">
                <a16:creationId xmlns:a16="http://schemas.microsoft.com/office/drawing/2014/main" id="{32383603-024F-41EB-80F3-3E7E94B58C8B}"/>
              </a:ext>
            </a:extLst>
          </p:cNvPr>
          <p:cNvSpPr txBox="1">
            <a:spLocks/>
          </p:cNvSpPr>
          <p:nvPr/>
        </p:nvSpPr>
        <p:spPr>
          <a:xfrm>
            <a:off x="392764" y="104097"/>
            <a:ext cx="7866062" cy="69678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ts val="2600"/>
              </a:lnSpc>
              <a:spcBef>
                <a:spcPct val="0"/>
              </a:spcBef>
              <a:buNone/>
              <a:defRPr sz="2400" kern="1200">
                <a:solidFill>
                  <a:schemeClr val="tx2"/>
                </a:solidFill>
                <a:latin typeface="Arial Rounded MT Bold" panose="020F0704030504030204" pitchFamily="34" charset="0"/>
                <a:ea typeface="+mj-ea"/>
                <a:cs typeface="+mj-cs"/>
              </a:defRPr>
            </a:lvl1pPr>
          </a:lstStyle>
          <a:p>
            <a:r>
              <a:rPr lang="fi-FI" sz="1800" dirty="0"/>
              <a:t>Yhteisen työskentelyn tulosten koonti 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63CE991B-367A-482A-97BB-FC9D3136E1F9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2"/>
          <a:stretch>
            <a:fillRect/>
          </a:stretch>
        </p:blipFill>
        <p:spPr>
          <a:xfrm>
            <a:off x="272375" y="492868"/>
            <a:ext cx="8268509" cy="410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677537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5E697A1-3F13-4B58-9FC9-411EEC634510}" type="datetime1">
              <a:rPr lang="fi-FI" smtClean="0"/>
              <a:pPr/>
              <a:t>14.4.2021</a:t>
            </a:fld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9</a:t>
            </a:fld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426" y="-188487"/>
            <a:ext cx="5369056" cy="5143500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3364"/>
            <a:ext cx="4042935" cy="4042935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45F1B27F-A264-43FF-9773-69D298601BEB}"/>
              </a:ext>
            </a:extLst>
          </p:cNvPr>
          <p:cNvSpPr/>
          <p:nvPr/>
        </p:nvSpPr>
        <p:spPr>
          <a:xfrm>
            <a:off x="779173" y="573896"/>
            <a:ext cx="24780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2400" dirty="0">
                <a:solidFill>
                  <a:srgbClr val="005B7F"/>
                </a:solidFill>
                <a:latin typeface="Arial Rounded MT Bold" panose="020F0704030504030204" pitchFamily="34" charset="0"/>
              </a:rPr>
              <a:t>Lämmittely-tehtävä</a:t>
            </a:r>
            <a:br>
              <a:rPr lang="fi-FI" sz="2400" dirty="0">
                <a:solidFill>
                  <a:srgbClr val="005B7F"/>
                </a:solidFill>
                <a:latin typeface="Arial Rounded MT Bold" panose="020F0704030504030204" pitchFamily="34" charset="0"/>
                <a:ea typeface="+mj-ea"/>
                <a:cs typeface="+mj-cs"/>
              </a:rPr>
            </a:br>
            <a:r>
              <a:rPr lang="fi-FI" sz="2400" dirty="0">
                <a:solidFill>
                  <a:srgbClr val="005B7F"/>
                </a:solidFill>
                <a:latin typeface="Arial Rounded MT Bold" panose="020F0704030504030204" pitchFamily="34" charset="0"/>
                <a:ea typeface="+mj-ea"/>
                <a:cs typeface="+mj-cs"/>
              </a:rPr>
              <a:t>voidaan toistaa lopuksi</a:t>
            </a:r>
            <a:endParaRPr lang="en-US" dirty="0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82A92E8A-2ABB-48D2-BEC4-A1BF872E1F68}"/>
              </a:ext>
            </a:extLst>
          </p:cNvPr>
          <p:cNvSpPr/>
          <p:nvPr/>
        </p:nvSpPr>
        <p:spPr>
          <a:xfrm>
            <a:off x="3643154" y="420155"/>
            <a:ext cx="4710804" cy="2770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8040">
              <a:lnSpc>
                <a:spcPct val="107000"/>
              </a:lnSpc>
              <a:spcAft>
                <a:spcPts val="800"/>
              </a:spcAft>
              <a:tabLst>
                <a:tab pos="2096135" algn="l"/>
              </a:tabLst>
            </a:pPr>
            <a:r>
              <a:rPr lang="fi-FI" sz="2400" dirty="0">
                <a:solidFill>
                  <a:srgbClr val="005B7F"/>
                </a:solidFill>
                <a:latin typeface="Arial Rounded MT Bold" panose="020F0704030504030204" pitchFamily="34" charset="0"/>
              </a:rPr>
              <a:t>Lisäsikö työpaja tietämystä kiertotaloudesta? </a:t>
            </a:r>
          </a:p>
          <a:p>
            <a:pPr marL="828040">
              <a:lnSpc>
                <a:spcPct val="107000"/>
              </a:lnSpc>
              <a:spcAft>
                <a:spcPts val="800"/>
              </a:spcAft>
              <a:tabLst>
                <a:tab pos="2096135" algn="l"/>
              </a:tabLst>
            </a:pPr>
            <a:endParaRPr lang="fi-FI" sz="1200" dirty="0"/>
          </a:p>
          <a:p>
            <a:pPr marL="828040">
              <a:lnSpc>
                <a:spcPct val="107000"/>
              </a:lnSpc>
              <a:spcAft>
                <a:spcPts val="800"/>
              </a:spcAft>
              <a:tabLst>
                <a:tab pos="2096135" algn="l"/>
              </a:tabLst>
            </a:pPr>
            <a:endParaRPr lang="fi-FI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28040">
              <a:lnSpc>
                <a:spcPct val="107000"/>
              </a:lnSpc>
              <a:spcAft>
                <a:spcPts val="800"/>
              </a:spcAft>
              <a:tabLst>
                <a:tab pos="2096135" algn="l"/>
              </a:tabLst>
            </a:pPr>
            <a:endParaRPr lang="fi-FI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28040">
              <a:lnSpc>
                <a:spcPct val="107000"/>
              </a:lnSpc>
              <a:spcAft>
                <a:spcPts val="800"/>
              </a:spcAft>
              <a:tabLst>
                <a:tab pos="2096135" algn="l"/>
              </a:tabLst>
            </a:pPr>
            <a:endParaRPr lang="fi-FI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28040">
              <a:lnSpc>
                <a:spcPct val="107000"/>
              </a:lnSpc>
              <a:spcAft>
                <a:spcPts val="800"/>
              </a:spcAft>
              <a:tabLst>
                <a:tab pos="2096135" algn="l"/>
              </a:tabLst>
            </a:pPr>
            <a:r>
              <a:rPr lang="fi-FI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275FCFD0-E6EA-4238-B204-606A98C17C1B}"/>
              </a:ext>
            </a:extLst>
          </p:cNvPr>
          <p:cNvCxnSpPr>
            <a:cxnSpLocks/>
          </p:cNvCxnSpPr>
          <p:nvPr/>
        </p:nvCxnSpPr>
        <p:spPr>
          <a:xfrm>
            <a:off x="3216043" y="2235743"/>
            <a:ext cx="4772397" cy="17505"/>
          </a:xfrm>
          <a:prstGeom prst="line">
            <a:avLst/>
          </a:prstGeom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5" name="Suorakulmio 14">
            <a:extLst>
              <a:ext uri="{FF2B5EF4-FFF2-40B4-BE49-F238E27FC236}">
                <a16:creationId xmlns:a16="http://schemas.microsoft.com/office/drawing/2014/main" id="{75BED0C0-B421-4FF2-B3A5-21510D24BD19}"/>
              </a:ext>
            </a:extLst>
          </p:cNvPr>
          <p:cNvSpPr/>
          <p:nvPr/>
        </p:nvSpPr>
        <p:spPr>
          <a:xfrm>
            <a:off x="7000978" y="2368908"/>
            <a:ext cx="1467207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i-FI" sz="1200" dirty="0"/>
              <a:t>Tiedän mitä kiertotalous on</a:t>
            </a:r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A0F8A5C0-052B-4B4F-90FB-F8A99BA128EF}"/>
              </a:ext>
            </a:extLst>
          </p:cNvPr>
          <p:cNvSpPr/>
          <p:nvPr/>
        </p:nvSpPr>
        <p:spPr>
          <a:xfrm>
            <a:off x="2987059" y="2347735"/>
            <a:ext cx="1467207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i-FI" sz="1200" dirty="0"/>
              <a:t>En vieläkään ihan ymmärrä kiertotaloutta</a:t>
            </a:r>
          </a:p>
        </p:txBody>
      </p:sp>
      <p:pic>
        <p:nvPicPr>
          <p:cNvPr id="12" name="Kuva 11" descr="Naisryhmä">
            <a:extLst>
              <a:ext uri="{FF2B5EF4-FFF2-40B4-BE49-F238E27FC236}">
                <a16:creationId xmlns:a16="http://schemas.microsoft.com/office/drawing/2014/main" id="{A042CCA4-73C8-4AB5-BBE6-5CB8DEDDD3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37911" y="1722666"/>
            <a:ext cx="914400" cy="914400"/>
          </a:xfrm>
          <a:prstGeom prst="rect">
            <a:avLst/>
          </a:prstGeom>
        </p:spPr>
      </p:pic>
      <p:pic>
        <p:nvPicPr>
          <p:cNvPr id="14" name="Kuva 13" descr="Henkilö pyörätuolissa">
            <a:extLst>
              <a:ext uri="{FF2B5EF4-FFF2-40B4-BE49-F238E27FC236}">
                <a16:creationId xmlns:a16="http://schemas.microsoft.com/office/drawing/2014/main" id="{95AE7555-88F2-494D-9F32-444B65FC81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793958" y="1772313"/>
            <a:ext cx="914400" cy="914400"/>
          </a:xfrm>
          <a:prstGeom prst="rect">
            <a:avLst/>
          </a:prstGeom>
        </p:spPr>
      </p:pic>
      <p:pic>
        <p:nvPicPr>
          <p:cNvPr id="18" name="Kuva 17" descr="Nainen">
            <a:extLst>
              <a:ext uri="{FF2B5EF4-FFF2-40B4-BE49-F238E27FC236}">
                <a16:creationId xmlns:a16="http://schemas.microsoft.com/office/drawing/2014/main" id="{A989DD65-C584-4263-BDA4-3B452F7345D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471369" y="1670183"/>
            <a:ext cx="914400" cy="914400"/>
          </a:xfrm>
          <a:prstGeom prst="rect">
            <a:avLst/>
          </a:prstGeom>
        </p:spPr>
      </p:pic>
      <p:pic>
        <p:nvPicPr>
          <p:cNvPr id="20" name="Kuva 19" descr="Mies">
            <a:extLst>
              <a:ext uri="{FF2B5EF4-FFF2-40B4-BE49-F238E27FC236}">
                <a16:creationId xmlns:a16="http://schemas.microsoft.com/office/drawing/2014/main" id="{54635A20-B7DC-488D-87CB-A1771EC5683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254655" y="1745742"/>
            <a:ext cx="914400" cy="914400"/>
          </a:xfrm>
          <a:prstGeom prst="rect">
            <a:avLst/>
          </a:prstGeom>
        </p:spPr>
      </p:pic>
      <p:pic>
        <p:nvPicPr>
          <p:cNvPr id="22" name="Kuva 21" descr="Hämmentynyt henkilö">
            <a:extLst>
              <a:ext uri="{FF2B5EF4-FFF2-40B4-BE49-F238E27FC236}">
                <a16:creationId xmlns:a16="http://schemas.microsoft.com/office/drawing/2014/main" id="{E5C79EAA-D977-4D52-9A1F-6EF1A8B2047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098207" y="1391292"/>
            <a:ext cx="914400" cy="914400"/>
          </a:xfrm>
          <a:prstGeom prst="rect">
            <a:avLst/>
          </a:prstGeom>
        </p:spPr>
      </p:pic>
      <p:pic>
        <p:nvPicPr>
          <p:cNvPr id="24" name="Kuva 23" descr="Lapsi ja ilmapallo">
            <a:extLst>
              <a:ext uri="{FF2B5EF4-FFF2-40B4-BE49-F238E27FC236}">
                <a16:creationId xmlns:a16="http://schemas.microsoft.com/office/drawing/2014/main" id="{BAFA9DE2-00B4-4C3A-BF83-DBDE4AE7AE4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000978" y="135112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888194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_SYKEpohja_valk_sini">
  <a:themeElements>
    <a:clrScheme name="CIRCWASTE">
      <a:dk1>
        <a:srgbClr val="000000"/>
      </a:dk1>
      <a:lt1>
        <a:srgbClr val="FFFFFF"/>
      </a:lt1>
      <a:dk2>
        <a:srgbClr val="005B7F"/>
      </a:dk2>
      <a:lt2>
        <a:srgbClr val="BFD730"/>
      </a:lt2>
      <a:accent1>
        <a:srgbClr val="A9A3A1"/>
      </a:accent1>
      <a:accent2>
        <a:srgbClr val="00B0BD"/>
      </a:accent2>
      <a:accent3>
        <a:srgbClr val="6DCFF6"/>
      </a:accent3>
      <a:accent4>
        <a:srgbClr val="8DC63F"/>
      </a:accent4>
      <a:accent5>
        <a:srgbClr val="BDCAD3"/>
      </a:accent5>
      <a:accent6>
        <a:srgbClr val="9FD18B"/>
      </a:accent6>
      <a:hlink>
        <a:srgbClr val="16BECF"/>
      </a:hlink>
      <a:folHlink>
        <a:srgbClr val="005B7F"/>
      </a:folHlink>
    </a:clrScheme>
    <a:fontScheme name="SYK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CIRCWASTE_ppt-pohja_2020.potx" id="{FA01EFB8-E8B1-4428-9857-1D1CC05AFFAD}" vid="{30616F5E-C922-4C2A-A0A2-1636504C7956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4DB2B9EBB673B34A87C8D477BD9185CB" ma:contentTypeVersion="1" ma:contentTypeDescription="Luo uusi asiakirja." ma:contentTypeScope="" ma:versionID="6791d1fad64627e9e1be8f4d1e60f66a">
  <xsd:schema xmlns:xsd="http://www.w3.org/2001/XMLSchema" xmlns:xs="http://www.w3.org/2001/XMLSchema" xmlns:p="http://schemas.microsoft.com/office/2006/metadata/properties" xmlns:ns2="9710b3e8-5705-47d5-a595-ff0d77476f69" targetNamespace="http://schemas.microsoft.com/office/2006/metadata/properties" ma:root="true" ma:fieldsID="4c1ccdb61ece8cb4577ab9ec646a5a7b" ns2:_="">
    <xsd:import namespace="9710b3e8-5705-47d5-a595-ff0d77476f69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10b3e8-5705-47d5-a595-ff0d77476f6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B925D0E-F979-4D5E-AF80-22C50390D3F8}">
  <ds:schemaRefs>
    <ds:schemaRef ds:uri="http://purl.org/dc/dcmitype/"/>
    <ds:schemaRef ds:uri="http://schemas.microsoft.com/office/2006/documentManagement/types"/>
    <ds:schemaRef ds:uri="9710b3e8-5705-47d5-a595-ff0d77476f69"/>
    <ds:schemaRef ds:uri="http://purl.org/dc/elements/1.1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B295499-3FCA-46F6-982C-F63EF48D29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710b3e8-5705-47d5-a595-ff0d77476f6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DA14371-7D0D-4DB5-8729-C0C96B8F333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574</TotalTime>
  <Words>256</Words>
  <Application>Microsoft Office PowerPoint</Application>
  <PresentationFormat>Näytössä katseltava esitys (16:9)</PresentationFormat>
  <Paragraphs>77</Paragraphs>
  <Slides>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4" baseType="lpstr">
      <vt:lpstr>Arial</vt:lpstr>
      <vt:lpstr>Arial Rounded MT Bold</vt:lpstr>
      <vt:lpstr>Calibri</vt:lpstr>
      <vt:lpstr>Courier New</vt:lpstr>
      <vt:lpstr>_SYKEpohja_valk_sini</vt:lpstr>
      <vt:lpstr>Palvelukeskuksen työpaja auttaa pääsemään eteenpäin 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Kiertotalouden työkalu kunnille C2.2.</dc:title>
  <dc:creator>Tiitto Hannele</dc:creator>
  <cp:lastModifiedBy>Tiitto Hannele</cp:lastModifiedBy>
  <cp:revision>50</cp:revision>
  <dcterms:created xsi:type="dcterms:W3CDTF">2021-03-04T15:33:19Z</dcterms:created>
  <dcterms:modified xsi:type="dcterms:W3CDTF">2021-04-14T12:48:36Z</dcterms:modified>
</cp:coreProperties>
</file>